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84" r:id="rId4"/>
    <p:sldId id="300" r:id="rId5"/>
    <p:sldId id="285" r:id="rId6"/>
    <p:sldId id="270" r:id="rId7"/>
    <p:sldId id="271" r:id="rId8"/>
    <p:sldId id="269" r:id="rId9"/>
    <p:sldId id="266" r:id="rId10"/>
    <p:sldId id="295" r:id="rId11"/>
    <p:sldId id="297" r:id="rId12"/>
    <p:sldId id="296" r:id="rId13"/>
    <p:sldId id="267" r:id="rId14"/>
    <p:sldId id="291" r:id="rId15"/>
    <p:sldId id="268" r:id="rId16"/>
    <p:sldId id="272" r:id="rId17"/>
    <p:sldId id="273" r:id="rId18"/>
    <p:sldId id="301" r:id="rId19"/>
    <p:sldId id="275" r:id="rId20"/>
    <p:sldId id="276" r:id="rId21"/>
    <p:sldId id="277" r:id="rId22"/>
    <p:sldId id="290" r:id="rId23"/>
    <p:sldId id="293" r:id="rId24"/>
    <p:sldId id="282" r:id="rId25"/>
    <p:sldId id="302" r:id="rId26"/>
    <p:sldId id="299" r:id="rId27"/>
    <p:sldId id="298" r:id="rId28"/>
    <p:sldId id="288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–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41"/>
    <p:restoredTop sz="76463"/>
  </p:normalViewPr>
  <p:slideViewPr>
    <p:cSldViewPr snapToGrid="0">
      <p:cViewPr>
        <p:scale>
          <a:sx n="98" d="100"/>
          <a:sy n="98" d="100"/>
        </p:scale>
        <p:origin x="1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Added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</c:f>
              <c:strCache>
                <c:ptCount val="14"/>
                <c:pt idx="0">
                  <c:v>2023-Jun</c:v>
                </c:pt>
                <c:pt idx="1">
                  <c:v>2023-Jul</c:v>
                </c:pt>
                <c:pt idx="2">
                  <c:v>2023-Aug</c:v>
                </c:pt>
                <c:pt idx="3">
                  <c:v>2023-Sep</c:v>
                </c:pt>
                <c:pt idx="4">
                  <c:v>2023-Oct</c:v>
                </c:pt>
                <c:pt idx="5">
                  <c:v>2023-Nov</c:v>
                </c:pt>
                <c:pt idx="6">
                  <c:v>2023-Dec</c:v>
                </c:pt>
                <c:pt idx="7">
                  <c:v>2024-Jan</c:v>
                </c:pt>
                <c:pt idx="8">
                  <c:v>2024-Feb</c:v>
                </c:pt>
                <c:pt idx="9">
                  <c:v>2024-Mar</c:v>
                </c:pt>
                <c:pt idx="10">
                  <c:v>2024-Apr</c:v>
                </c:pt>
                <c:pt idx="11">
                  <c:v>2024-May</c:v>
                </c:pt>
                <c:pt idx="12">
                  <c:v>2024-Jun</c:v>
                </c:pt>
                <c:pt idx="13">
                  <c:v>2024-Jul</c:v>
                </c:pt>
              </c:strCache>
            </c:strRef>
          </c:cat>
          <c:val>
            <c:numRef>
              <c:f>Sheet1!$B$2:$B$15</c:f>
            </c:numRef>
          </c:val>
          <c:smooth val="0"/>
          <c:extLst>
            <c:ext xmlns:c16="http://schemas.microsoft.com/office/drawing/2014/chart" uri="{C3380CC4-5D6E-409C-BE32-E72D297353CC}">
              <c16:uniqueId val="{00000000-98F9-1541-B299-D8C67597C8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</c:f>
              <c:strCache>
                <c:ptCount val="14"/>
                <c:pt idx="0">
                  <c:v>2023-Jun</c:v>
                </c:pt>
                <c:pt idx="1">
                  <c:v>2023-Jul</c:v>
                </c:pt>
                <c:pt idx="2">
                  <c:v>2023-Aug</c:v>
                </c:pt>
                <c:pt idx="3">
                  <c:v>2023-Sep</c:v>
                </c:pt>
                <c:pt idx="4">
                  <c:v>2023-Oct</c:v>
                </c:pt>
                <c:pt idx="5">
                  <c:v>2023-Nov</c:v>
                </c:pt>
                <c:pt idx="6">
                  <c:v>2023-Dec</c:v>
                </c:pt>
                <c:pt idx="7">
                  <c:v>2024-Jan</c:v>
                </c:pt>
                <c:pt idx="8">
                  <c:v>2024-Feb</c:v>
                </c:pt>
                <c:pt idx="9">
                  <c:v>2024-Mar</c:v>
                </c:pt>
                <c:pt idx="10">
                  <c:v>2024-Apr</c:v>
                </c:pt>
                <c:pt idx="11">
                  <c:v>2024-May</c:v>
                </c:pt>
                <c:pt idx="12">
                  <c:v>2024-Jun</c:v>
                </c:pt>
                <c:pt idx="13">
                  <c:v>2024-Jul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</c:v>
                </c:pt>
                <c:pt idx="1">
                  <c:v>15</c:v>
                </c:pt>
                <c:pt idx="2">
                  <c:v>25</c:v>
                </c:pt>
                <c:pt idx="3">
                  <c:v>29</c:v>
                </c:pt>
                <c:pt idx="4">
                  <c:v>40</c:v>
                </c:pt>
                <c:pt idx="5">
                  <c:v>52</c:v>
                </c:pt>
                <c:pt idx="6">
                  <c:v>59</c:v>
                </c:pt>
                <c:pt idx="7">
                  <c:v>65</c:v>
                </c:pt>
                <c:pt idx="8">
                  <c:v>70</c:v>
                </c:pt>
                <c:pt idx="9">
                  <c:v>73</c:v>
                </c:pt>
                <c:pt idx="10">
                  <c:v>77</c:v>
                </c:pt>
                <c:pt idx="11">
                  <c:v>82</c:v>
                </c:pt>
                <c:pt idx="12">
                  <c:v>97</c:v>
                </c:pt>
                <c:pt idx="13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F9-1541-B299-D8C67597C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31012368"/>
        <c:axId val="1231014080"/>
      </c:lineChart>
      <c:catAx>
        <c:axId val="123101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dale Mono" panose="020B0509000000000004" pitchFamily="49" charset="0"/>
                <a:ea typeface="+mn-ea"/>
                <a:cs typeface="+mn-cs"/>
              </a:defRPr>
            </a:pPr>
            <a:endParaRPr lang="en-US"/>
          </a:p>
        </c:txPr>
        <c:crossAx val="1231014080"/>
        <c:crosses val="autoZero"/>
        <c:auto val="1"/>
        <c:lblAlgn val="ctr"/>
        <c:lblOffset val="100"/>
        <c:noMultiLvlLbl val="0"/>
      </c:catAx>
      <c:valAx>
        <c:axId val="1231014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dale Mono" panose="020B0509000000000004" pitchFamily="49" charset="0"/>
                <a:ea typeface="+mn-ea"/>
                <a:cs typeface="+mn-cs"/>
              </a:defRPr>
            </a:pPr>
            <a:endParaRPr lang="en-US"/>
          </a:p>
        </c:txPr>
        <c:crossAx val="1231012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rot="0"/>
    <a:lstStyle/>
    <a:p>
      <a:pPr>
        <a:defRPr>
          <a:latin typeface="Andale Mono" panose="020B0509000000000004" pitchFamily="49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5042FF-83DF-3142-A0A6-7480CB64EE90}" type="doc">
      <dgm:prSet loTypeId="urn:microsoft.com/office/officeart/2008/layout/BendingPictureCaption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DD35AB-1737-764E-B820-63E4D31A6DA5}">
      <dgm:prSet phldrT="[Text]"/>
      <dgm:spPr/>
      <dgm:t>
        <a:bodyPr/>
        <a:lstStyle/>
        <a:p>
          <a:r>
            <a:rPr lang="en-GB" dirty="0">
              <a:latin typeface="Andale Mono" panose="020B0509000000000004" pitchFamily="49" charset="0"/>
            </a:rPr>
            <a:t>Lack of introspection as a work ethic</a:t>
          </a:r>
        </a:p>
      </dgm:t>
    </dgm:pt>
    <dgm:pt modelId="{E3DD0930-BE50-4540-9641-B0232BCD1457}" type="parTrans" cxnId="{F8F0FC4C-EF62-5041-9D93-698D3DF4B37A}">
      <dgm:prSet/>
      <dgm:spPr/>
      <dgm:t>
        <a:bodyPr/>
        <a:lstStyle/>
        <a:p>
          <a:endParaRPr lang="en-GB"/>
        </a:p>
      </dgm:t>
    </dgm:pt>
    <dgm:pt modelId="{DD9DDB51-8BAE-5D42-AF24-4A8380CCA7AE}" type="sibTrans" cxnId="{F8F0FC4C-EF62-5041-9D93-698D3DF4B37A}">
      <dgm:prSet/>
      <dgm:spPr/>
      <dgm:t>
        <a:bodyPr/>
        <a:lstStyle/>
        <a:p>
          <a:endParaRPr lang="en-GB"/>
        </a:p>
      </dgm:t>
    </dgm:pt>
    <dgm:pt modelId="{D72DE0D2-8414-9D43-B592-D1FD1064A3F5}">
      <dgm:prSet phldrT="[Text]"/>
      <dgm:spPr/>
      <dgm:t>
        <a:bodyPr/>
        <a:lstStyle/>
        <a:p>
          <a:r>
            <a:rPr lang="en-US" dirty="0">
              <a:latin typeface="Andale Mono" panose="020B0509000000000004" pitchFamily="49" charset="0"/>
            </a:rPr>
            <a:t>Emotional unawareness of yourself and peers</a:t>
          </a:r>
          <a:endParaRPr lang="en-GB" dirty="0"/>
        </a:p>
      </dgm:t>
    </dgm:pt>
    <dgm:pt modelId="{F85B2912-F538-5A4A-8DE1-3FCE464B3200}" type="parTrans" cxnId="{0D5EFBFE-7817-D74E-AA5E-A96EC1D359C7}">
      <dgm:prSet/>
      <dgm:spPr/>
      <dgm:t>
        <a:bodyPr/>
        <a:lstStyle/>
        <a:p>
          <a:endParaRPr lang="en-GB"/>
        </a:p>
      </dgm:t>
    </dgm:pt>
    <dgm:pt modelId="{E3546F36-2FF8-1E41-9434-17436142E40A}" type="sibTrans" cxnId="{0D5EFBFE-7817-D74E-AA5E-A96EC1D359C7}">
      <dgm:prSet/>
      <dgm:spPr/>
      <dgm:t>
        <a:bodyPr/>
        <a:lstStyle/>
        <a:p>
          <a:endParaRPr lang="en-GB"/>
        </a:p>
      </dgm:t>
    </dgm:pt>
    <dgm:pt modelId="{E6B0228B-5762-DF42-A7B2-E6A7F020755E}">
      <dgm:prSet/>
      <dgm:spPr/>
      <dgm:t>
        <a:bodyPr/>
        <a:lstStyle/>
        <a:p>
          <a:r>
            <a:rPr lang="en-US">
              <a:latin typeface="Andale Mono" panose="020B0509000000000004" pitchFamily="49" charset="0"/>
            </a:rPr>
            <a:t>There’s no vernacular for articulating how we feel in ebbs and flows of work cycles</a:t>
          </a:r>
          <a:endParaRPr lang="en-US" dirty="0">
            <a:latin typeface="Andale Mono" panose="020B0509000000000004" pitchFamily="49" charset="0"/>
          </a:endParaRPr>
        </a:p>
      </dgm:t>
    </dgm:pt>
    <dgm:pt modelId="{E2549AED-DE11-DC46-A7A2-7DBB1348022A}" type="parTrans" cxnId="{A892E492-8576-2A4D-AF87-E01754E3F2A9}">
      <dgm:prSet/>
      <dgm:spPr/>
      <dgm:t>
        <a:bodyPr/>
        <a:lstStyle/>
        <a:p>
          <a:endParaRPr lang="en-GB"/>
        </a:p>
      </dgm:t>
    </dgm:pt>
    <dgm:pt modelId="{5427E96B-8079-DF44-A26F-5980ED3F4A1D}" type="sibTrans" cxnId="{A892E492-8576-2A4D-AF87-E01754E3F2A9}">
      <dgm:prSet/>
      <dgm:spPr/>
      <dgm:t>
        <a:bodyPr/>
        <a:lstStyle/>
        <a:p>
          <a:endParaRPr lang="en-GB"/>
        </a:p>
      </dgm:t>
    </dgm:pt>
    <dgm:pt modelId="{961485C4-9108-8F47-92BE-39BA7FF11597}">
      <dgm:prSet/>
      <dgm:spPr/>
      <dgm:t>
        <a:bodyPr/>
        <a:lstStyle/>
        <a:p>
          <a:r>
            <a:rPr lang="en-US">
              <a:latin typeface="Andale Mono" panose="020B0509000000000004" pitchFamily="49" charset="0"/>
            </a:rPr>
            <a:t>Tech is one of the most challenging &amp; dominant industries to facilitate this (ironically too focused on measured deliverables, neglecting healthy work)</a:t>
          </a:r>
          <a:endParaRPr lang="en-US" dirty="0">
            <a:latin typeface="Andale Mono" panose="020B0509000000000004" pitchFamily="49" charset="0"/>
          </a:endParaRPr>
        </a:p>
      </dgm:t>
    </dgm:pt>
    <dgm:pt modelId="{C350FE4D-2584-4344-9264-1C8DA828C616}" type="parTrans" cxnId="{704112D3-47F3-3F4E-AC10-BA1F2724E88B}">
      <dgm:prSet/>
      <dgm:spPr/>
      <dgm:t>
        <a:bodyPr/>
        <a:lstStyle/>
        <a:p>
          <a:endParaRPr lang="en-GB"/>
        </a:p>
      </dgm:t>
    </dgm:pt>
    <dgm:pt modelId="{9FAB48E5-F608-364A-B796-9B52EA3B801E}" type="sibTrans" cxnId="{704112D3-47F3-3F4E-AC10-BA1F2724E88B}">
      <dgm:prSet/>
      <dgm:spPr/>
      <dgm:t>
        <a:bodyPr/>
        <a:lstStyle/>
        <a:p>
          <a:endParaRPr lang="en-GB"/>
        </a:p>
      </dgm:t>
    </dgm:pt>
    <dgm:pt modelId="{AB26B7B1-C04D-8E49-B891-C7235DFF4527}">
      <dgm:prSet/>
      <dgm:spPr/>
      <dgm:t>
        <a:bodyPr/>
        <a:lstStyle/>
        <a:p>
          <a:r>
            <a:rPr lang="en-US">
              <a:latin typeface="Andale Mono" panose="020B0509000000000004" pitchFamily="49" charset="0"/>
            </a:rPr>
            <a:t>People have a slender grasp on GOOD coaching</a:t>
          </a:r>
          <a:endParaRPr lang="en-US" dirty="0">
            <a:latin typeface="Andale Mono" panose="020B0509000000000004" pitchFamily="49" charset="0"/>
          </a:endParaRPr>
        </a:p>
      </dgm:t>
    </dgm:pt>
    <dgm:pt modelId="{2D9C7F29-4E6B-194D-901A-7EC4A4B3A067}" type="parTrans" cxnId="{5DC81F5F-F2C1-6645-B2E5-35E92A0F0E9D}">
      <dgm:prSet/>
      <dgm:spPr/>
      <dgm:t>
        <a:bodyPr/>
        <a:lstStyle/>
        <a:p>
          <a:endParaRPr lang="en-GB"/>
        </a:p>
      </dgm:t>
    </dgm:pt>
    <dgm:pt modelId="{64ABE23C-5750-4F4D-8CD3-2D099BED1A74}" type="sibTrans" cxnId="{5DC81F5F-F2C1-6645-B2E5-35E92A0F0E9D}">
      <dgm:prSet/>
      <dgm:spPr/>
      <dgm:t>
        <a:bodyPr/>
        <a:lstStyle/>
        <a:p>
          <a:endParaRPr lang="en-GB"/>
        </a:p>
      </dgm:t>
    </dgm:pt>
    <dgm:pt modelId="{5BF039BA-B499-AC4B-8E94-8FCE37641734}">
      <dgm:prSet/>
      <dgm:spPr/>
      <dgm:t>
        <a:bodyPr/>
        <a:lstStyle/>
        <a:p>
          <a:r>
            <a:rPr lang="en-US" dirty="0">
              <a:latin typeface="Andale Mono" panose="020B0509000000000004" pitchFamily="49" charset="0"/>
            </a:rPr>
            <a:t>Existing frameworks are complex, deep, taxing and slow</a:t>
          </a:r>
        </a:p>
      </dgm:t>
    </dgm:pt>
    <dgm:pt modelId="{B3D640AB-032C-C546-920C-51A98E7E4FB7}" type="parTrans" cxnId="{F98EEFA2-9DDD-4F4D-9013-75015CF882EC}">
      <dgm:prSet/>
      <dgm:spPr/>
      <dgm:t>
        <a:bodyPr/>
        <a:lstStyle/>
        <a:p>
          <a:endParaRPr lang="en-GB"/>
        </a:p>
      </dgm:t>
    </dgm:pt>
    <dgm:pt modelId="{16D51281-CB16-B649-88F3-F6C8C663F085}" type="sibTrans" cxnId="{F98EEFA2-9DDD-4F4D-9013-75015CF882EC}">
      <dgm:prSet/>
      <dgm:spPr/>
      <dgm:t>
        <a:bodyPr/>
        <a:lstStyle/>
        <a:p>
          <a:endParaRPr lang="en-GB"/>
        </a:p>
      </dgm:t>
    </dgm:pt>
    <dgm:pt modelId="{A2D958C3-59F0-0F4D-9EAA-DD9FE245AA78}" type="pres">
      <dgm:prSet presAssocID="{565042FF-83DF-3142-A0A6-7480CB64EE90}" presName="Name0" presStyleCnt="0">
        <dgm:presLayoutVars>
          <dgm:dir/>
          <dgm:resizeHandles val="exact"/>
        </dgm:presLayoutVars>
      </dgm:prSet>
      <dgm:spPr/>
    </dgm:pt>
    <dgm:pt modelId="{403EAFBF-33B3-9844-B905-891BF46849D0}" type="pres">
      <dgm:prSet presAssocID="{2FDD35AB-1737-764E-B820-63E4D31A6DA5}" presName="composite" presStyleCnt="0"/>
      <dgm:spPr/>
    </dgm:pt>
    <dgm:pt modelId="{A3BEB9EB-2726-F842-A261-12EF6FF18B93}" type="pres">
      <dgm:prSet presAssocID="{2FDD35AB-1737-764E-B820-63E4D31A6DA5}" presName="rect1" presStyleLbl="bgImgPlace1" presStyleIdx="0" presStyleCnt="6"/>
      <dgm:spPr>
        <a:blipFill rotWithShape="1"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A89BD50B-ECD3-2644-869D-DD0D113BB2C0}" type="pres">
      <dgm:prSet presAssocID="{2FDD35AB-1737-764E-B820-63E4D31A6DA5}" presName="wedgeRectCallout1" presStyleLbl="node1" presStyleIdx="0" presStyleCnt="6">
        <dgm:presLayoutVars>
          <dgm:bulletEnabled val="1"/>
        </dgm:presLayoutVars>
      </dgm:prSet>
      <dgm:spPr/>
    </dgm:pt>
    <dgm:pt modelId="{547FEB52-B9EB-2242-A5A6-B0D8E64A29E3}" type="pres">
      <dgm:prSet presAssocID="{DD9DDB51-8BAE-5D42-AF24-4A8380CCA7AE}" presName="sibTrans" presStyleCnt="0"/>
      <dgm:spPr/>
    </dgm:pt>
    <dgm:pt modelId="{4A7D0385-0EB7-2F4F-A1D4-516525C255B9}" type="pres">
      <dgm:prSet presAssocID="{D72DE0D2-8414-9D43-B592-D1FD1064A3F5}" presName="composite" presStyleCnt="0"/>
      <dgm:spPr/>
    </dgm:pt>
    <dgm:pt modelId="{E46E2A80-3A23-1D44-B19B-8515086128C9}" type="pres">
      <dgm:prSet presAssocID="{D72DE0D2-8414-9D43-B592-D1FD1064A3F5}" presName="rect1" presStyleLbl="bgImgPlace1" presStyleIdx="1" presStyleCnt="6"/>
      <dgm:spPr>
        <a:blipFill rotWithShape="1">
          <a:blip xmlns:r="http://schemas.openxmlformats.org/officeDocument/2006/relationships" r:embed="rId2"/>
          <a:srcRect/>
          <a:stretch>
            <a:fillRect l="-10000" r="-10000"/>
          </a:stretch>
        </a:blipFill>
      </dgm:spPr>
    </dgm:pt>
    <dgm:pt modelId="{9012D02F-A091-4A49-9040-B5FD2B6D578B}" type="pres">
      <dgm:prSet presAssocID="{D72DE0D2-8414-9D43-B592-D1FD1064A3F5}" presName="wedgeRectCallout1" presStyleLbl="node1" presStyleIdx="1" presStyleCnt="6">
        <dgm:presLayoutVars>
          <dgm:bulletEnabled val="1"/>
        </dgm:presLayoutVars>
      </dgm:prSet>
      <dgm:spPr/>
    </dgm:pt>
    <dgm:pt modelId="{99BBDD45-EE2F-ED4F-AC74-F948586CB19C}" type="pres">
      <dgm:prSet presAssocID="{E3546F36-2FF8-1E41-9434-17436142E40A}" presName="sibTrans" presStyleCnt="0"/>
      <dgm:spPr/>
    </dgm:pt>
    <dgm:pt modelId="{9DD16DE9-ABDA-F546-9CFF-56DBAB9A08A4}" type="pres">
      <dgm:prSet presAssocID="{E6B0228B-5762-DF42-A7B2-E6A7F020755E}" presName="composite" presStyleCnt="0"/>
      <dgm:spPr/>
    </dgm:pt>
    <dgm:pt modelId="{84C2D530-29DE-434E-A9CE-A46CEFBA9BAE}" type="pres">
      <dgm:prSet presAssocID="{E6B0228B-5762-DF42-A7B2-E6A7F020755E}" presName="rect1" presStyleLbl="bgImgPlace1" presStyleIdx="2" presStyleCnt="6"/>
      <dgm:spPr>
        <a:blipFill rotWithShape="1">
          <a:blip xmlns:r="http://schemas.openxmlformats.org/officeDocument/2006/relationships" r:embed="rId3"/>
          <a:srcRect/>
          <a:stretch>
            <a:fillRect l="-10000" r="-10000"/>
          </a:stretch>
        </a:blipFill>
      </dgm:spPr>
    </dgm:pt>
    <dgm:pt modelId="{6294AED5-9613-F743-AC10-F822F2550EB0}" type="pres">
      <dgm:prSet presAssocID="{E6B0228B-5762-DF42-A7B2-E6A7F020755E}" presName="wedgeRectCallout1" presStyleLbl="node1" presStyleIdx="2" presStyleCnt="6">
        <dgm:presLayoutVars>
          <dgm:bulletEnabled val="1"/>
        </dgm:presLayoutVars>
      </dgm:prSet>
      <dgm:spPr/>
    </dgm:pt>
    <dgm:pt modelId="{664E9FC0-CEF3-9E40-8E53-78E1A97D5098}" type="pres">
      <dgm:prSet presAssocID="{5427E96B-8079-DF44-A26F-5980ED3F4A1D}" presName="sibTrans" presStyleCnt="0"/>
      <dgm:spPr/>
    </dgm:pt>
    <dgm:pt modelId="{F2B18E9F-9F3D-2743-9E27-E277FC5DF36C}" type="pres">
      <dgm:prSet presAssocID="{961485C4-9108-8F47-92BE-39BA7FF11597}" presName="composite" presStyleCnt="0"/>
      <dgm:spPr/>
    </dgm:pt>
    <dgm:pt modelId="{33374F2E-7C86-BE46-BB4B-0598A16733A2}" type="pres">
      <dgm:prSet presAssocID="{961485C4-9108-8F47-92BE-39BA7FF11597}" presName="rect1" presStyleLbl="bgImgPlace1" presStyleIdx="3" presStyleCnt="6"/>
      <dgm:spPr>
        <a:blipFill rotWithShape="1">
          <a:blip xmlns:r="http://schemas.openxmlformats.org/officeDocument/2006/relationships" r:embed="rId4"/>
          <a:srcRect/>
          <a:stretch>
            <a:fillRect l="-10000" r="-10000"/>
          </a:stretch>
        </a:blipFill>
      </dgm:spPr>
    </dgm:pt>
    <dgm:pt modelId="{B3F620A9-3F67-A14E-BF22-E1A8BAAAD51A}" type="pres">
      <dgm:prSet presAssocID="{961485C4-9108-8F47-92BE-39BA7FF11597}" presName="wedgeRectCallout1" presStyleLbl="node1" presStyleIdx="3" presStyleCnt="6">
        <dgm:presLayoutVars>
          <dgm:bulletEnabled val="1"/>
        </dgm:presLayoutVars>
      </dgm:prSet>
      <dgm:spPr/>
    </dgm:pt>
    <dgm:pt modelId="{ECB4D68C-D686-7343-942E-FE147EA6C96F}" type="pres">
      <dgm:prSet presAssocID="{9FAB48E5-F608-364A-B796-9B52EA3B801E}" presName="sibTrans" presStyleCnt="0"/>
      <dgm:spPr/>
    </dgm:pt>
    <dgm:pt modelId="{1D5F2941-0180-0A46-848B-AF3F15425857}" type="pres">
      <dgm:prSet presAssocID="{AB26B7B1-C04D-8E49-B891-C7235DFF4527}" presName="composite" presStyleCnt="0"/>
      <dgm:spPr/>
    </dgm:pt>
    <dgm:pt modelId="{1D264431-C43F-AB48-B2F1-9A3DE9DB9983}" type="pres">
      <dgm:prSet presAssocID="{AB26B7B1-C04D-8E49-B891-C7235DFF4527}" presName="rect1" presStyleLbl="bgImgPlace1" presStyleIdx="4" presStyleCnt="6"/>
      <dgm:spPr>
        <a:blipFill rotWithShape="1">
          <a:blip xmlns:r="http://schemas.openxmlformats.org/officeDocument/2006/relationships" r:embed="rId5"/>
          <a:srcRect/>
          <a:stretch>
            <a:fillRect l="-10000" r="-10000"/>
          </a:stretch>
        </a:blipFill>
      </dgm:spPr>
    </dgm:pt>
    <dgm:pt modelId="{843EBC5C-352D-A746-92CF-B4572CFA00FA}" type="pres">
      <dgm:prSet presAssocID="{AB26B7B1-C04D-8E49-B891-C7235DFF4527}" presName="wedgeRectCallout1" presStyleLbl="node1" presStyleIdx="4" presStyleCnt="6">
        <dgm:presLayoutVars>
          <dgm:bulletEnabled val="1"/>
        </dgm:presLayoutVars>
      </dgm:prSet>
      <dgm:spPr/>
    </dgm:pt>
    <dgm:pt modelId="{780C20CF-316B-004E-B82A-9F9E77A59CDA}" type="pres">
      <dgm:prSet presAssocID="{64ABE23C-5750-4F4D-8CD3-2D099BED1A74}" presName="sibTrans" presStyleCnt="0"/>
      <dgm:spPr/>
    </dgm:pt>
    <dgm:pt modelId="{B7D86777-3EC7-0343-ACEE-A85E76C36214}" type="pres">
      <dgm:prSet presAssocID="{5BF039BA-B499-AC4B-8E94-8FCE37641734}" presName="composite" presStyleCnt="0"/>
      <dgm:spPr/>
    </dgm:pt>
    <dgm:pt modelId="{26E93C23-F628-514F-929D-F9E42A4C4B8F}" type="pres">
      <dgm:prSet presAssocID="{5BF039BA-B499-AC4B-8E94-8FCE37641734}" presName="rect1" presStyleLbl="bgImgPlace1" presStyleIdx="5" presStyleCnt="6"/>
      <dgm:spPr>
        <a:blipFill rotWithShape="1">
          <a:blip xmlns:r="http://schemas.openxmlformats.org/officeDocument/2006/relationships" r:embed="rId6"/>
          <a:srcRect/>
          <a:stretch>
            <a:fillRect l="-10000" r="-10000"/>
          </a:stretch>
        </a:blipFill>
      </dgm:spPr>
    </dgm:pt>
    <dgm:pt modelId="{97D8D5B1-54B3-6649-91ED-3BA8FDC08CB1}" type="pres">
      <dgm:prSet presAssocID="{5BF039BA-B499-AC4B-8E94-8FCE37641734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B1DB9D19-F963-BF45-945F-7FB48F5BFB48}" type="presOf" srcId="{5BF039BA-B499-AC4B-8E94-8FCE37641734}" destId="{97D8D5B1-54B3-6649-91ED-3BA8FDC08CB1}" srcOrd="0" destOrd="0" presId="urn:microsoft.com/office/officeart/2008/layout/BendingPictureCaptionList"/>
    <dgm:cxn modelId="{19A8844A-F071-4C48-B5BD-131B4E1363DC}" type="presOf" srcId="{565042FF-83DF-3142-A0A6-7480CB64EE90}" destId="{A2D958C3-59F0-0F4D-9EAA-DD9FE245AA78}" srcOrd="0" destOrd="0" presId="urn:microsoft.com/office/officeart/2008/layout/BendingPictureCaptionList"/>
    <dgm:cxn modelId="{F8F0FC4C-EF62-5041-9D93-698D3DF4B37A}" srcId="{565042FF-83DF-3142-A0A6-7480CB64EE90}" destId="{2FDD35AB-1737-764E-B820-63E4D31A6DA5}" srcOrd="0" destOrd="0" parTransId="{E3DD0930-BE50-4540-9641-B0232BCD1457}" sibTransId="{DD9DDB51-8BAE-5D42-AF24-4A8380CCA7AE}"/>
    <dgm:cxn modelId="{1768655B-345E-6846-822C-25D10BC74794}" type="presOf" srcId="{AB26B7B1-C04D-8E49-B891-C7235DFF4527}" destId="{843EBC5C-352D-A746-92CF-B4572CFA00FA}" srcOrd="0" destOrd="0" presId="urn:microsoft.com/office/officeart/2008/layout/BendingPictureCaptionList"/>
    <dgm:cxn modelId="{5DC81F5F-F2C1-6645-B2E5-35E92A0F0E9D}" srcId="{565042FF-83DF-3142-A0A6-7480CB64EE90}" destId="{AB26B7B1-C04D-8E49-B891-C7235DFF4527}" srcOrd="4" destOrd="0" parTransId="{2D9C7F29-4E6B-194D-901A-7EC4A4B3A067}" sibTransId="{64ABE23C-5750-4F4D-8CD3-2D099BED1A74}"/>
    <dgm:cxn modelId="{5007B36A-2B5C-954C-B176-1A5D6EC82551}" type="presOf" srcId="{D72DE0D2-8414-9D43-B592-D1FD1064A3F5}" destId="{9012D02F-A091-4A49-9040-B5FD2B6D578B}" srcOrd="0" destOrd="0" presId="urn:microsoft.com/office/officeart/2008/layout/BendingPictureCaptionList"/>
    <dgm:cxn modelId="{020D818F-942F-6C4D-925F-11E51D441ABB}" type="presOf" srcId="{2FDD35AB-1737-764E-B820-63E4D31A6DA5}" destId="{A89BD50B-ECD3-2644-869D-DD0D113BB2C0}" srcOrd="0" destOrd="0" presId="urn:microsoft.com/office/officeart/2008/layout/BendingPictureCaptionList"/>
    <dgm:cxn modelId="{A892E492-8576-2A4D-AF87-E01754E3F2A9}" srcId="{565042FF-83DF-3142-A0A6-7480CB64EE90}" destId="{E6B0228B-5762-DF42-A7B2-E6A7F020755E}" srcOrd="2" destOrd="0" parTransId="{E2549AED-DE11-DC46-A7A2-7DBB1348022A}" sibTransId="{5427E96B-8079-DF44-A26F-5980ED3F4A1D}"/>
    <dgm:cxn modelId="{BD4FDBA2-6769-D145-AD37-D91D15A44BB4}" type="presOf" srcId="{E6B0228B-5762-DF42-A7B2-E6A7F020755E}" destId="{6294AED5-9613-F743-AC10-F822F2550EB0}" srcOrd="0" destOrd="0" presId="urn:microsoft.com/office/officeart/2008/layout/BendingPictureCaptionList"/>
    <dgm:cxn modelId="{F98EEFA2-9DDD-4F4D-9013-75015CF882EC}" srcId="{565042FF-83DF-3142-A0A6-7480CB64EE90}" destId="{5BF039BA-B499-AC4B-8E94-8FCE37641734}" srcOrd="5" destOrd="0" parTransId="{B3D640AB-032C-C546-920C-51A98E7E4FB7}" sibTransId="{16D51281-CB16-B649-88F3-F6C8C663F085}"/>
    <dgm:cxn modelId="{F929F8C8-6E59-424F-AAD0-EB6162BA0298}" type="presOf" srcId="{961485C4-9108-8F47-92BE-39BA7FF11597}" destId="{B3F620A9-3F67-A14E-BF22-E1A8BAAAD51A}" srcOrd="0" destOrd="0" presId="urn:microsoft.com/office/officeart/2008/layout/BendingPictureCaptionList"/>
    <dgm:cxn modelId="{704112D3-47F3-3F4E-AC10-BA1F2724E88B}" srcId="{565042FF-83DF-3142-A0A6-7480CB64EE90}" destId="{961485C4-9108-8F47-92BE-39BA7FF11597}" srcOrd="3" destOrd="0" parTransId="{C350FE4D-2584-4344-9264-1C8DA828C616}" sibTransId="{9FAB48E5-F608-364A-B796-9B52EA3B801E}"/>
    <dgm:cxn modelId="{0D5EFBFE-7817-D74E-AA5E-A96EC1D359C7}" srcId="{565042FF-83DF-3142-A0A6-7480CB64EE90}" destId="{D72DE0D2-8414-9D43-B592-D1FD1064A3F5}" srcOrd="1" destOrd="0" parTransId="{F85B2912-F538-5A4A-8DE1-3FCE464B3200}" sibTransId="{E3546F36-2FF8-1E41-9434-17436142E40A}"/>
    <dgm:cxn modelId="{D095F55E-3E1D-2D4D-AFFA-08246AE347FE}" type="presParOf" srcId="{A2D958C3-59F0-0F4D-9EAA-DD9FE245AA78}" destId="{403EAFBF-33B3-9844-B905-891BF46849D0}" srcOrd="0" destOrd="0" presId="urn:microsoft.com/office/officeart/2008/layout/BendingPictureCaptionList"/>
    <dgm:cxn modelId="{82D2F4A8-3A7C-724B-9348-FB57EA5838FD}" type="presParOf" srcId="{403EAFBF-33B3-9844-B905-891BF46849D0}" destId="{A3BEB9EB-2726-F842-A261-12EF6FF18B93}" srcOrd="0" destOrd="0" presId="urn:microsoft.com/office/officeart/2008/layout/BendingPictureCaptionList"/>
    <dgm:cxn modelId="{D8CE8A3D-F5A7-F142-97EF-0629227A56D3}" type="presParOf" srcId="{403EAFBF-33B3-9844-B905-891BF46849D0}" destId="{A89BD50B-ECD3-2644-869D-DD0D113BB2C0}" srcOrd="1" destOrd="0" presId="urn:microsoft.com/office/officeart/2008/layout/BendingPictureCaptionList"/>
    <dgm:cxn modelId="{08127000-7891-0749-AEF3-E802CF593176}" type="presParOf" srcId="{A2D958C3-59F0-0F4D-9EAA-DD9FE245AA78}" destId="{547FEB52-B9EB-2242-A5A6-B0D8E64A29E3}" srcOrd="1" destOrd="0" presId="urn:microsoft.com/office/officeart/2008/layout/BendingPictureCaptionList"/>
    <dgm:cxn modelId="{6C9A0259-2E96-CE4B-8DE2-7CF96422AA92}" type="presParOf" srcId="{A2D958C3-59F0-0F4D-9EAA-DD9FE245AA78}" destId="{4A7D0385-0EB7-2F4F-A1D4-516525C255B9}" srcOrd="2" destOrd="0" presId="urn:microsoft.com/office/officeart/2008/layout/BendingPictureCaptionList"/>
    <dgm:cxn modelId="{5BC3BE64-40A1-074B-8259-3DB198740B91}" type="presParOf" srcId="{4A7D0385-0EB7-2F4F-A1D4-516525C255B9}" destId="{E46E2A80-3A23-1D44-B19B-8515086128C9}" srcOrd="0" destOrd="0" presId="urn:microsoft.com/office/officeart/2008/layout/BendingPictureCaptionList"/>
    <dgm:cxn modelId="{DA73AA87-9D6F-E94D-913E-E1F1B9073592}" type="presParOf" srcId="{4A7D0385-0EB7-2F4F-A1D4-516525C255B9}" destId="{9012D02F-A091-4A49-9040-B5FD2B6D578B}" srcOrd="1" destOrd="0" presId="urn:microsoft.com/office/officeart/2008/layout/BendingPictureCaptionList"/>
    <dgm:cxn modelId="{B9D60E41-0303-CA4D-80FF-2F338E390D7A}" type="presParOf" srcId="{A2D958C3-59F0-0F4D-9EAA-DD9FE245AA78}" destId="{99BBDD45-EE2F-ED4F-AC74-F948586CB19C}" srcOrd="3" destOrd="0" presId="urn:microsoft.com/office/officeart/2008/layout/BendingPictureCaptionList"/>
    <dgm:cxn modelId="{944383EB-7C04-DB44-B644-D98658DCFB24}" type="presParOf" srcId="{A2D958C3-59F0-0F4D-9EAA-DD9FE245AA78}" destId="{9DD16DE9-ABDA-F546-9CFF-56DBAB9A08A4}" srcOrd="4" destOrd="0" presId="urn:microsoft.com/office/officeart/2008/layout/BendingPictureCaptionList"/>
    <dgm:cxn modelId="{5CAD6382-E6AD-A947-A878-676285FC86EE}" type="presParOf" srcId="{9DD16DE9-ABDA-F546-9CFF-56DBAB9A08A4}" destId="{84C2D530-29DE-434E-A9CE-A46CEFBA9BAE}" srcOrd="0" destOrd="0" presId="urn:microsoft.com/office/officeart/2008/layout/BendingPictureCaptionList"/>
    <dgm:cxn modelId="{43537EF7-1EEC-1C44-8DE7-CBB4D99F2625}" type="presParOf" srcId="{9DD16DE9-ABDA-F546-9CFF-56DBAB9A08A4}" destId="{6294AED5-9613-F743-AC10-F822F2550EB0}" srcOrd="1" destOrd="0" presId="urn:microsoft.com/office/officeart/2008/layout/BendingPictureCaptionList"/>
    <dgm:cxn modelId="{352E8EFA-C1D2-B146-91E4-DE39879041CC}" type="presParOf" srcId="{A2D958C3-59F0-0F4D-9EAA-DD9FE245AA78}" destId="{664E9FC0-CEF3-9E40-8E53-78E1A97D5098}" srcOrd="5" destOrd="0" presId="urn:microsoft.com/office/officeart/2008/layout/BendingPictureCaptionList"/>
    <dgm:cxn modelId="{89D2EC66-DFD3-E44F-A5CD-584CE2B51E37}" type="presParOf" srcId="{A2D958C3-59F0-0F4D-9EAA-DD9FE245AA78}" destId="{F2B18E9F-9F3D-2743-9E27-E277FC5DF36C}" srcOrd="6" destOrd="0" presId="urn:microsoft.com/office/officeart/2008/layout/BendingPictureCaptionList"/>
    <dgm:cxn modelId="{8641F0F7-DC11-9A42-90DC-E919A2374186}" type="presParOf" srcId="{F2B18E9F-9F3D-2743-9E27-E277FC5DF36C}" destId="{33374F2E-7C86-BE46-BB4B-0598A16733A2}" srcOrd="0" destOrd="0" presId="urn:microsoft.com/office/officeart/2008/layout/BendingPictureCaptionList"/>
    <dgm:cxn modelId="{CB97D651-D19C-3949-8AE1-8C7459C5C8A5}" type="presParOf" srcId="{F2B18E9F-9F3D-2743-9E27-E277FC5DF36C}" destId="{B3F620A9-3F67-A14E-BF22-E1A8BAAAD51A}" srcOrd="1" destOrd="0" presId="urn:microsoft.com/office/officeart/2008/layout/BendingPictureCaptionList"/>
    <dgm:cxn modelId="{0ABFD906-6CF8-804B-95D1-341E0EA9784B}" type="presParOf" srcId="{A2D958C3-59F0-0F4D-9EAA-DD9FE245AA78}" destId="{ECB4D68C-D686-7343-942E-FE147EA6C96F}" srcOrd="7" destOrd="0" presId="urn:microsoft.com/office/officeart/2008/layout/BendingPictureCaptionList"/>
    <dgm:cxn modelId="{DF96228F-07DB-A24A-A426-4D6D5E294DAC}" type="presParOf" srcId="{A2D958C3-59F0-0F4D-9EAA-DD9FE245AA78}" destId="{1D5F2941-0180-0A46-848B-AF3F15425857}" srcOrd="8" destOrd="0" presId="urn:microsoft.com/office/officeart/2008/layout/BendingPictureCaptionList"/>
    <dgm:cxn modelId="{554E835D-94C3-1E43-B281-54C4BA1E2F0B}" type="presParOf" srcId="{1D5F2941-0180-0A46-848B-AF3F15425857}" destId="{1D264431-C43F-AB48-B2F1-9A3DE9DB9983}" srcOrd="0" destOrd="0" presId="urn:microsoft.com/office/officeart/2008/layout/BendingPictureCaptionList"/>
    <dgm:cxn modelId="{1D5F0949-B17B-944E-97E3-BC52419798CB}" type="presParOf" srcId="{1D5F2941-0180-0A46-848B-AF3F15425857}" destId="{843EBC5C-352D-A746-92CF-B4572CFA00FA}" srcOrd="1" destOrd="0" presId="urn:microsoft.com/office/officeart/2008/layout/BendingPictureCaptionList"/>
    <dgm:cxn modelId="{020ABCDF-C3C8-AD4E-9328-2519E82FB30A}" type="presParOf" srcId="{A2D958C3-59F0-0F4D-9EAA-DD9FE245AA78}" destId="{780C20CF-316B-004E-B82A-9F9E77A59CDA}" srcOrd="9" destOrd="0" presId="urn:microsoft.com/office/officeart/2008/layout/BendingPictureCaptionList"/>
    <dgm:cxn modelId="{0CE5D3E9-E4AE-E447-AD35-C3DD7EC0B80B}" type="presParOf" srcId="{A2D958C3-59F0-0F4D-9EAA-DD9FE245AA78}" destId="{B7D86777-3EC7-0343-ACEE-A85E76C36214}" srcOrd="10" destOrd="0" presId="urn:microsoft.com/office/officeart/2008/layout/BendingPictureCaptionList"/>
    <dgm:cxn modelId="{6F649483-1012-FC44-9BC6-B7E51CA4ECD9}" type="presParOf" srcId="{B7D86777-3EC7-0343-ACEE-A85E76C36214}" destId="{26E93C23-F628-514F-929D-F9E42A4C4B8F}" srcOrd="0" destOrd="0" presId="urn:microsoft.com/office/officeart/2008/layout/BendingPictureCaptionList"/>
    <dgm:cxn modelId="{634633B5-3DD1-1D44-BB5B-B035B3053A98}" type="presParOf" srcId="{B7D86777-3EC7-0343-ACEE-A85E76C36214}" destId="{97D8D5B1-54B3-6649-91ED-3BA8FDC08CB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166074-05F8-844F-A65F-205DDC47F752}" type="doc">
      <dgm:prSet loTypeId="urn:microsoft.com/office/officeart/2005/8/layout/matrix2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21C7422-D443-BE44-B584-667F43B8DA17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b="1" i="0" dirty="0">
              <a:latin typeface="Gaegu" pitchFamily="2" charset="0"/>
              <a:ea typeface="Gaegu" pitchFamily="2" charset="0"/>
            </a:rPr>
            <a:t>Open Area</a:t>
          </a:r>
        </a:p>
      </dgm:t>
    </dgm:pt>
    <dgm:pt modelId="{9A5E9764-EF18-6549-86EF-63077F0525EE}" type="parTrans" cxnId="{02B79932-BA9E-FC42-906F-584426E042F8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332E6D18-0748-AE4C-9BA9-A0D5501938AD}" type="sibTrans" cxnId="{02B79932-BA9E-FC42-906F-584426E042F8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1731DCA7-0A02-9344-B960-184D005D809B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b="1" i="0" dirty="0">
              <a:latin typeface="Gaegu" pitchFamily="2" charset="0"/>
              <a:ea typeface="Gaegu" pitchFamily="2" charset="0"/>
            </a:rPr>
            <a:t>Blind Spot</a:t>
          </a:r>
        </a:p>
      </dgm:t>
    </dgm:pt>
    <dgm:pt modelId="{A8A34C4B-04A1-9947-ABC8-358350570B2C}" type="parTrans" cxnId="{3801E74B-EE10-5240-9435-F6810813C370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FC64A66C-A83B-7B43-83CE-A1930E9BEE25}" type="sibTrans" cxnId="{3801E74B-EE10-5240-9435-F6810813C370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A4037D27-ECB4-AE43-9AE0-0261D0041BD0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b="1" i="0" dirty="0">
              <a:latin typeface="Gaegu" pitchFamily="2" charset="0"/>
              <a:ea typeface="Gaegu" pitchFamily="2" charset="0"/>
            </a:rPr>
            <a:t>Hidden Area</a:t>
          </a:r>
        </a:p>
      </dgm:t>
    </dgm:pt>
    <dgm:pt modelId="{41F09C2F-FD6C-DF41-B70C-60701BEAD4F0}" type="parTrans" cxnId="{172AE924-2C40-264A-A9F2-393B3CB79AF8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755FE1D3-9866-5B4C-9518-91491D88C02A}" type="sibTrans" cxnId="{172AE924-2C40-264A-A9F2-393B3CB79AF8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CB0ADE1D-5E53-2040-A613-BE0C8F640D2B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b="1" i="0" dirty="0">
              <a:latin typeface="Gaegu" pitchFamily="2" charset="0"/>
              <a:ea typeface="Gaegu" pitchFamily="2" charset="0"/>
            </a:rPr>
            <a:t>Unknown</a:t>
          </a:r>
        </a:p>
      </dgm:t>
    </dgm:pt>
    <dgm:pt modelId="{3007C785-6A1D-D04A-ABB8-695318481D87}" type="parTrans" cxnId="{4CAF3DA8-800E-734F-8DC5-260D7D8448F7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18449B0E-E814-E445-A3E6-521B2725AD78}" type="sibTrans" cxnId="{4CAF3DA8-800E-734F-8DC5-260D7D8448F7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5DF97B9B-4220-7740-B26B-0D0AA9A72BD7}" type="pres">
      <dgm:prSet presAssocID="{E7166074-05F8-844F-A65F-205DDC47F752}" presName="matrix" presStyleCnt="0">
        <dgm:presLayoutVars>
          <dgm:chMax val="1"/>
          <dgm:dir/>
          <dgm:resizeHandles val="exact"/>
        </dgm:presLayoutVars>
      </dgm:prSet>
      <dgm:spPr/>
    </dgm:pt>
    <dgm:pt modelId="{8B313C90-1796-0B4A-A98B-7A0D01432F9E}" type="pres">
      <dgm:prSet presAssocID="{E7166074-05F8-844F-A65F-205DDC47F752}" presName="axisShape" presStyleLbl="bgShp" presStyleIdx="0" presStyleCnt="1"/>
      <dgm:spPr>
        <a:solidFill>
          <a:schemeClr val="tx1"/>
        </a:solidFill>
      </dgm:spPr>
    </dgm:pt>
    <dgm:pt modelId="{65C4BCF5-60BF-7E47-9454-FC7EB87E101F}" type="pres">
      <dgm:prSet presAssocID="{E7166074-05F8-844F-A65F-205DDC47F752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76554B-8620-F148-B9DF-7FF225845525}" type="pres">
      <dgm:prSet presAssocID="{E7166074-05F8-844F-A65F-205DDC47F752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3ABA2BB-FE5C-4E49-95A0-0DD3DD51900F}" type="pres">
      <dgm:prSet presAssocID="{E7166074-05F8-844F-A65F-205DDC47F752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E4FE801-99A2-0041-93F4-DD0FBA31FE4B}" type="pres">
      <dgm:prSet presAssocID="{E7166074-05F8-844F-A65F-205DDC47F752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23D5507-4C4D-AE41-B9FB-9440B30D6559}" type="presOf" srcId="{521C7422-D443-BE44-B584-667F43B8DA17}" destId="{65C4BCF5-60BF-7E47-9454-FC7EB87E101F}" srcOrd="0" destOrd="0" presId="urn:microsoft.com/office/officeart/2005/8/layout/matrix2"/>
    <dgm:cxn modelId="{A26FF612-8C69-7C48-BB9A-E36F28852EB5}" type="presOf" srcId="{A4037D27-ECB4-AE43-9AE0-0261D0041BD0}" destId="{63ABA2BB-FE5C-4E49-95A0-0DD3DD51900F}" srcOrd="0" destOrd="0" presId="urn:microsoft.com/office/officeart/2005/8/layout/matrix2"/>
    <dgm:cxn modelId="{FA4D3A18-07E5-D64F-AB81-F6D17BB00D87}" type="presOf" srcId="{1731DCA7-0A02-9344-B960-184D005D809B}" destId="{BF76554B-8620-F148-B9DF-7FF225845525}" srcOrd="0" destOrd="0" presId="urn:microsoft.com/office/officeart/2005/8/layout/matrix2"/>
    <dgm:cxn modelId="{172AE924-2C40-264A-A9F2-393B3CB79AF8}" srcId="{E7166074-05F8-844F-A65F-205DDC47F752}" destId="{A4037D27-ECB4-AE43-9AE0-0261D0041BD0}" srcOrd="2" destOrd="0" parTransId="{41F09C2F-FD6C-DF41-B70C-60701BEAD4F0}" sibTransId="{755FE1D3-9866-5B4C-9518-91491D88C02A}"/>
    <dgm:cxn modelId="{02B79932-BA9E-FC42-906F-584426E042F8}" srcId="{E7166074-05F8-844F-A65F-205DDC47F752}" destId="{521C7422-D443-BE44-B584-667F43B8DA17}" srcOrd="0" destOrd="0" parTransId="{9A5E9764-EF18-6549-86EF-63077F0525EE}" sibTransId="{332E6D18-0748-AE4C-9BA9-A0D5501938AD}"/>
    <dgm:cxn modelId="{3801E74B-EE10-5240-9435-F6810813C370}" srcId="{E7166074-05F8-844F-A65F-205DDC47F752}" destId="{1731DCA7-0A02-9344-B960-184D005D809B}" srcOrd="1" destOrd="0" parTransId="{A8A34C4B-04A1-9947-ABC8-358350570B2C}" sibTransId="{FC64A66C-A83B-7B43-83CE-A1930E9BEE25}"/>
    <dgm:cxn modelId="{ADCE0757-3968-1E4C-BB1E-97389BE4F1FB}" type="presOf" srcId="{CB0ADE1D-5E53-2040-A613-BE0C8F640D2B}" destId="{7E4FE801-99A2-0041-93F4-DD0FBA31FE4B}" srcOrd="0" destOrd="0" presId="urn:microsoft.com/office/officeart/2005/8/layout/matrix2"/>
    <dgm:cxn modelId="{4CAF3DA8-800E-734F-8DC5-260D7D8448F7}" srcId="{E7166074-05F8-844F-A65F-205DDC47F752}" destId="{CB0ADE1D-5E53-2040-A613-BE0C8F640D2B}" srcOrd="3" destOrd="0" parTransId="{3007C785-6A1D-D04A-ABB8-695318481D87}" sibTransId="{18449B0E-E814-E445-A3E6-521B2725AD78}"/>
    <dgm:cxn modelId="{D088C7F7-9CA5-E14F-BFB6-9FBFD4B441D2}" type="presOf" srcId="{E7166074-05F8-844F-A65F-205DDC47F752}" destId="{5DF97B9B-4220-7740-B26B-0D0AA9A72BD7}" srcOrd="0" destOrd="0" presId="urn:microsoft.com/office/officeart/2005/8/layout/matrix2"/>
    <dgm:cxn modelId="{4F9C0D4A-725B-7142-AAF1-012321A8FBDC}" type="presParOf" srcId="{5DF97B9B-4220-7740-B26B-0D0AA9A72BD7}" destId="{8B313C90-1796-0B4A-A98B-7A0D01432F9E}" srcOrd="0" destOrd="0" presId="urn:microsoft.com/office/officeart/2005/8/layout/matrix2"/>
    <dgm:cxn modelId="{BC0AA5E3-0197-264F-AEEE-0D0B3FC08EA5}" type="presParOf" srcId="{5DF97B9B-4220-7740-B26B-0D0AA9A72BD7}" destId="{65C4BCF5-60BF-7E47-9454-FC7EB87E101F}" srcOrd="1" destOrd="0" presId="urn:microsoft.com/office/officeart/2005/8/layout/matrix2"/>
    <dgm:cxn modelId="{3F00480A-70DA-5345-9889-969BD04B0747}" type="presParOf" srcId="{5DF97B9B-4220-7740-B26B-0D0AA9A72BD7}" destId="{BF76554B-8620-F148-B9DF-7FF225845525}" srcOrd="2" destOrd="0" presId="urn:microsoft.com/office/officeart/2005/8/layout/matrix2"/>
    <dgm:cxn modelId="{CC8AE94D-AE7C-2F4A-B1A2-16DA5393EEA3}" type="presParOf" srcId="{5DF97B9B-4220-7740-B26B-0D0AA9A72BD7}" destId="{63ABA2BB-FE5C-4E49-95A0-0DD3DD51900F}" srcOrd="3" destOrd="0" presId="urn:microsoft.com/office/officeart/2005/8/layout/matrix2"/>
    <dgm:cxn modelId="{95615E17-8B33-364F-9B60-4ED72DED006E}" type="presParOf" srcId="{5DF97B9B-4220-7740-B26B-0D0AA9A72BD7}" destId="{7E4FE801-99A2-0041-93F4-DD0FBA31FE4B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166074-05F8-844F-A65F-205DDC47F752}" type="doc">
      <dgm:prSet loTypeId="urn:microsoft.com/office/officeart/2005/8/layout/matrix2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21C7422-D443-BE44-B584-667F43B8DA17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b="1" i="0" dirty="0">
              <a:latin typeface="Gaegu" pitchFamily="2" charset="0"/>
              <a:ea typeface="Gaegu" pitchFamily="2" charset="0"/>
            </a:rPr>
            <a:t>Learning Zone</a:t>
          </a:r>
        </a:p>
      </dgm:t>
    </dgm:pt>
    <dgm:pt modelId="{9A5E9764-EF18-6549-86EF-63077F0525EE}" type="parTrans" cxnId="{02B79932-BA9E-FC42-906F-584426E042F8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332E6D18-0748-AE4C-9BA9-A0D5501938AD}" type="sibTrans" cxnId="{02B79932-BA9E-FC42-906F-584426E042F8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A4037D27-ECB4-AE43-9AE0-0261D0041BD0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b="1" i="0" dirty="0">
              <a:latin typeface="Gaegu" pitchFamily="2" charset="0"/>
              <a:ea typeface="Gaegu" pitchFamily="2" charset="0"/>
            </a:rPr>
            <a:t>Apathy Zone</a:t>
          </a:r>
        </a:p>
      </dgm:t>
    </dgm:pt>
    <dgm:pt modelId="{41F09C2F-FD6C-DF41-B70C-60701BEAD4F0}" type="parTrans" cxnId="{172AE924-2C40-264A-A9F2-393B3CB79AF8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755FE1D3-9866-5B4C-9518-91491D88C02A}" type="sibTrans" cxnId="{172AE924-2C40-264A-A9F2-393B3CB79AF8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CB0ADE1D-5E53-2040-A613-BE0C8F640D2B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b="1" i="0" dirty="0">
              <a:latin typeface="Gaegu" pitchFamily="2" charset="0"/>
              <a:ea typeface="Gaegu" pitchFamily="2" charset="0"/>
            </a:rPr>
            <a:t>Anxiety Zone</a:t>
          </a:r>
        </a:p>
      </dgm:t>
    </dgm:pt>
    <dgm:pt modelId="{3007C785-6A1D-D04A-ABB8-695318481D87}" type="parTrans" cxnId="{4CAF3DA8-800E-734F-8DC5-260D7D8448F7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18449B0E-E814-E445-A3E6-521B2725AD78}" type="sibTrans" cxnId="{4CAF3DA8-800E-734F-8DC5-260D7D8448F7}">
      <dgm:prSet/>
      <dgm:spPr/>
      <dgm:t>
        <a:bodyPr/>
        <a:lstStyle/>
        <a:p>
          <a:endParaRPr lang="en-GB" b="1" i="0">
            <a:latin typeface="Gaegu" pitchFamily="2" charset="0"/>
            <a:ea typeface="Gaegu" pitchFamily="2" charset="0"/>
          </a:endParaRPr>
        </a:p>
      </dgm:t>
    </dgm:pt>
    <dgm:pt modelId="{64955263-90D2-BD44-B04B-DB86819AAF91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b="1" i="0">
              <a:latin typeface="Gaegu" pitchFamily="2" charset="0"/>
              <a:ea typeface="Gaegu" pitchFamily="2" charset="0"/>
            </a:rPr>
            <a:t>Comfort Zone</a:t>
          </a:r>
          <a:endParaRPr lang="en-GB" b="1" i="0" dirty="0">
            <a:latin typeface="Gaegu" pitchFamily="2" charset="0"/>
            <a:ea typeface="Gaegu" pitchFamily="2" charset="0"/>
          </a:endParaRPr>
        </a:p>
      </dgm:t>
    </dgm:pt>
    <dgm:pt modelId="{F7401B3F-C3D0-0A44-848F-893048CED510}" type="parTrans" cxnId="{3C001D1B-FF55-0845-9666-2B39B0BA4A66}">
      <dgm:prSet/>
      <dgm:spPr/>
      <dgm:t>
        <a:bodyPr/>
        <a:lstStyle/>
        <a:p>
          <a:endParaRPr lang="en-GB"/>
        </a:p>
      </dgm:t>
    </dgm:pt>
    <dgm:pt modelId="{922F362C-2FD9-A04C-B71C-81160498DD7E}" type="sibTrans" cxnId="{3C001D1B-FF55-0845-9666-2B39B0BA4A66}">
      <dgm:prSet/>
      <dgm:spPr/>
      <dgm:t>
        <a:bodyPr/>
        <a:lstStyle/>
        <a:p>
          <a:endParaRPr lang="en-GB"/>
        </a:p>
      </dgm:t>
    </dgm:pt>
    <dgm:pt modelId="{5DF97B9B-4220-7740-B26B-0D0AA9A72BD7}" type="pres">
      <dgm:prSet presAssocID="{E7166074-05F8-844F-A65F-205DDC47F752}" presName="matrix" presStyleCnt="0">
        <dgm:presLayoutVars>
          <dgm:chMax val="1"/>
          <dgm:dir/>
          <dgm:resizeHandles val="exact"/>
        </dgm:presLayoutVars>
      </dgm:prSet>
      <dgm:spPr/>
    </dgm:pt>
    <dgm:pt modelId="{8B313C90-1796-0B4A-A98B-7A0D01432F9E}" type="pres">
      <dgm:prSet presAssocID="{E7166074-05F8-844F-A65F-205DDC47F752}" presName="axisShape" presStyleLbl="bgShp" presStyleIdx="0" presStyleCnt="1"/>
      <dgm:spPr>
        <a:solidFill>
          <a:schemeClr val="tx1"/>
        </a:solidFill>
      </dgm:spPr>
    </dgm:pt>
    <dgm:pt modelId="{65C4BCF5-60BF-7E47-9454-FC7EB87E101F}" type="pres">
      <dgm:prSet presAssocID="{E7166074-05F8-844F-A65F-205DDC47F752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76554B-8620-F148-B9DF-7FF225845525}" type="pres">
      <dgm:prSet presAssocID="{E7166074-05F8-844F-A65F-205DDC47F752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3ABA2BB-FE5C-4E49-95A0-0DD3DD51900F}" type="pres">
      <dgm:prSet presAssocID="{E7166074-05F8-844F-A65F-205DDC47F752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E4FE801-99A2-0041-93F4-DD0FBA31FE4B}" type="pres">
      <dgm:prSet presAssocID="{E7166074-05F8-844F-A65F-205DDC47F752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C001D1B-FF55-0845-9666-2B39B0BA4A66}" srcId="{E7166074-05F8-844F-A65F-205DDC47F752}" destId="{64955263-90D2-BD44-B04B-DB86819AAF91}" srcOrd="0" destOrd="0" parTransId="{F7401B3F-C3D0-0A44-848F-893048CED510}" sibTransId="{922F362C-2FD9-A04C-B71C-81160498DD7E}"/>
    <dgm:cxn modelId="{172AE924-2C40-264A-A9F2-393B3CB79AF8}" srcId="{E7166074-05F8-844F-A65F-205DDC47F752}" destId="{A4037D27-ECB4-AE43-9AE0-0261D0041BD0}" srcOrd="2" destOrd="0" parTransId="{41F09C2F-FD6C-DF41-B70C-60701BEAD4F0}" sibTransId="{755FE1D3-9866-5B4C-9518-91491D88C02A}"/>
    <dgm:cxn modelId="{02B79932-BA9E-FC42-906F-584426E042F8}" srcId="{E7166074-05F8-844F-A65F-205DDC47F752}" destId="{521C7422-D443-BE44-B584-667F43B8DA17}" srcOrd="1" destOrd="0" parTransId="{9A5E9764-EF18-6549-86EF-63077F0525EE}" sibTransId="{332E6D18-0748-AE4C-9BA9-A0D5501938AD}"/>
    <dgm:cxn modelId="{0697AE3F-1C52-8047-97CF-FF4921EBE053}" type="presOf" srcId="{64955263-90D2-BD44-B04B-DB86819AAF91}" destId="{65C4BCF5-60BF-7E47-9454-FC7EB87E101F}" srcOrd="0" destOrd="0" presId="urn:microsoft.com/office/officeart/2005/8/layout/matrix2"/>
    <dgm:cxn modelId="{36AFD363-D2D7-BE4B-8183-6C7AE0A40A71}" type="presOf" srcId="{A4037D27-ECB4-AE43-9AE0-0261D0041BD0}" destId="{63ABA2BB-FE5C-4E49-95A0-0DD3DD51900F}" srcOrd="0" destOrd="0" presId="urn:microsoft.com/office/officeart/2005/8/layout/matrix2"/>
    <dgm:cxn modelId="{00092170-9748-884F-B1DE-C7D3E8FED96D}" type="presOf" srcId="{CB0ADE1D-5E53-2040-A613-BE0C8F640D2B}" destId="{7E4FE801-99A2-0041-93F4-DD0FBA31FE4B}" srcOrd="0" destOrd="0" presId="urn:microsoft.com/office/officeart/2005/8/layout/matrix2"/>
    <dgm:cxn modelId="{CF3A589F-0D38-E64E-A88B-075D3137BACD}" type="presOf" srcId="{521C7422-D443-BE44-B584-667F43B8DA17}" destId="{BF76554B-8620-F148-B9DF-7FF225845525}" srcOrd="0" destOrd="0" presId="urn:microsoft.com/office/officeart/2005/8/layout/matrix2"/>
    <dgm:cxn modelId="{4CAF3DA8-800E-734F-8DC5-260D7D8448F7}" srcId="{E7166074-05F8-844F-A65F-205DDC47F752}" destId="{CB0ADE1D-5E53-2040-A613-BE0C8F640D2B}" srcOrd="3" destOrd="0" parTransId="{3007C785-6A1D-D04A-ABB8-695318481D87}" sibTransId="{18449B0E-E814-E445-A3E6-521B2725AD78}"/>
    <dgm:cxn modelId="{D088C7F7-9CA5-E14F-BFB6-9FBFD4B441D2}" type="presOf" srcId="{E7166074-05F8-844F-A65F-205DDC47F752}" destId="{5DF97B9B-4220-7740-B26B-0D0AA9A72BD7}" srcOrd="0" destOrd="0" presId="urn:microsoft.com/office/officeart/2005/8/layout/matrix2"/>
    <dgm:cxn modelId="{4F9C0D4A-725B-7142-AAF1-012321A8FBDC}" type="presParOf" srcId="{5DF97B9B-4220-7740-B26B-0D0AA9A72BD7}" destId="{8B313C90-1796-0B4A-A98B-7A0D01432F9E}" srcOrd="0" destOrd="0" presId="urn:microsoft.com/office/officeart/2005/8/layout/matrix2"/>
    <dgm:cxn modelId="{BC0AA5E3-0197-264F-AEEE-0D0B3FC08EA5}" type="presParOf" srcId="{5DF97B9B-4220-7740-B26B-0D0AA9A72BD7}" destId="{65C4BCF5-60BF-7E47-9454-FC7EB87E101F}" srcOrd="1" destOrd="0" presId="urn:microsoft.com/office/officeart/2005/8/layout/matrix2"/>
    <dgm:cxn modelId="{3F00480A-70DA-5345-9889-969BD04B0747}" type="presParOf" srcId="{5DF97B9B-4220-7740-B26B-0D0AA9A72BD7}" destId="{BF76554B-8620-F148-B9DF-7FF225845525}" srcOrd="2" destOrd="0" presId="urn:microsoft.com/office/officeart/2005/8/layout/matrix2"/>
    <dgm:cxn modelId="{CC8AE94D-AE7C-2F4A-B1A2-16DA5393EEA3}" type="presParOf" srcId="{5DF97B9B-4220-7740-B26B-0D0AA9A72BD7}" destId="{63ABA2BB-FE5C-4E49-95A0-0DD3DD51900F}" srcOrd="3" destOrd="0" presId="urn:microsoft.com/office/officeart/2005/8/layout/matrix2"/>
    <dgm:cxn modelId="{95615E17-8B33-364F-9B60-4ED72DED006E}" type="presParOf" srcId="{5DF97B9B-4220-7740-B26B-0D0AA9A72BD7}" destId="{7E4FE801-99A2-0041-93F4-DD0FBA31FE4B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B31D1F-D565-3E43-9275-1D49342ED779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FC0DC674-2F62-374B-845F-E7A94210C200}">
      <dgm:prSet phldrT="[Text]" custT="1"/>
      <dgm:spPr/>
      <dgm:t>
        <a:bodyPr/>
        <a:lstStyle/>
        <a:p>
          <a:br>
            <a:rPr lang="en-GB" sz="1200" b="0" i="0">
              <a:latin typeface="Gaegu" pitchFamily="2" charset="0"/>
              <a:ea typeface="Gaegu" pitchFamily="2" charset="0"/>
            </a:rPr>
          </a:br>
          <a:r>
            <a:rPr lang="en-GB" sz="1200" b="0" i="0">
              <a:latin typeface="Gaegu" pitchFamily="2" charset="0"/>
              <a:ea typeface="Gaegu" pitchFamily="2" charset="0"/>
            </a:rPr>
            <a:t>5</a:t>
          </a:r>
          <a:r>
            <a:rPr lang="en-GB" sz="1200" b="0" i="0" dirty="0">
              <a:latin typeface="Gaegu" pitchFamily="2" charset="0"/>
              <a:ea typeface="Gaegu" pitchFamily="2" charset="0"/>
            </a:rPr>
            <a:t>. </a:t>
          </a:r>
          <a:br>
            <a:rPr lang="en-GB" sz="1200" b="0" i="0" dirty="0">
              <a:latin typeface="Gaegu" pitchFamily="2" charset="0"/>
              <a:ea typeface="Gaegu" pitchFamily="2" charset="0"/>
            </a:rPr>
          </a:br>
          <a:r>
            <a:rPr lang="en-GB" sz="1200" b="0" i="0" dirty="0">
              <a:latin typeface="Gaegu" pitchFamily="2" charset="0"/>
              <a:ea typeface="Gaegu" pitchFamily="2" charset="0"/>
            </a:rPr>
            <a:t>Inattention </a:t>
          </a:r>
          <a:br>
            <a:rPr lang="en-GB" sz="1200" b="0" i="0" dirty="0">
              <a:latin typeface="Gaegu" pitchFamily="2" charset="0"/>
              <a:ea typeface="Gaegu" pitchFamily="2" charset="0"/>
            </a:rPr>
          </a:br>
          <a:r>
            <a:rPr lang="en-GB" sz="1200" b="0" i="0" dirty="0">
              <a:latin typeface="Gaegu" pitchFamily="2" charset="0"/>
              <a:ea typeface="Gaegu" pitchFamily="2" charset="0"/>
            </a:rPr>
            <a:t>to results</a:t>
          </a:r>
        </a:p>
      </dgm:t>
    </dgm:pt>
    <dgm:pt modelId="{33FE8FE3-1BD3-F342-A655-E68F7A1B1D34}" type="parTrans" cxnId="{DE4D8590-22EB-9C48-84AF-AB47AE4C9D0E}">
      <dgm:prSet/>
      <dgm:spPr/>
      <dgm:t>
        <a:bodyPr/>
        <a:lstStyle/>
        <a:p>
          <a:endParaRPr lang="en-GB" sz="1200" b="0" i="0">
            <a:latin typeface="Gaegu" pitchFamily="2" charset="0"/>
            <a:ea typeface="Gaegu" pitchFamily="2" charset="0"/>
          </a:endParaRPr>
        </a:p>
      </dgm:t>
    </dgm:pt>
    <dgm:pt modelId="{480218C1-C723-5A42-965A-3A1299621E31}" type="sibTrans" cxnId="{DE4D8590-22EB-9C48-84AF-AB47AE4C9D0E}">
      <dgm:prSet/>
      <dgm:spPr/>
      <dgm:t>
        <a:bodyPr/>
        <a:lstStyle/>
        <a:p>
          <a:endParaRPr lang="en-GB" sz="1200" b="0" i="0">
            <a:latin typeface="Gaegu" pitchFamily="2" charset="0"/>
            <a:ea typeface="Gaegu" pitchFamily="2" charset="0"/>
          </a:endParaRPr>
        </a:p>
      </dgm:t>
    </dgm:pt>
    <dgm:pt modelId="{AD23A789-728C-564A-9DF8-CB71ACBF0D80}">
      <dgm:prSet phldrT="[Text]" custT="1"/>
      <dgm:spPr/>
      <dgm:t>
        <a:bodyPr/>
        <a:lstStyle/>
        <a:p>
          <a:r>
            <a:rPr lang="en-GB" sz="1200" b="0" i="0" dirty="0">
              <a:latin typeface="Gaegu" pitchFamily="2" charset="0"/>
              <a:ea typeface="Gaegu" pitchFamily="2" charset="0"/>
            </a:rPr>
            <a:t>4.</a:t>
          </a:r>
          <a:br>
            <a:rPr lang="en-GB" sz="1200" b="0" i="0" dirty="0">
              <a:latin typeface="Gaegu" pitchFamily="2" charset="0"/>
              <a:ea typeface="Gaegu" pitchFamily="2" charset="0"/>
            </a:rPr>
          </a:br>
          <a:r>
            <a:rPr lang="en-GB" sz="1200" b="0" i="0" dirty="0">
              <a:latin typeface="Gaegu" pitchFamily="2" charset="0"/>
              <a:ea typeface="Gaegu" pitchFamily="2" charset="0"/>
            </a:rPr>
            <a:t>Avoidance of accountability</a:t>
          </a:r>
        </a:p>
      </dgm:t>
    </dgm:pt>
    <dgm:pt modelId="{33A16E21-957B-2943-AB4C-B432C084245B}" type="parTrans" cxnId="{03F0E2FC-B7F7-104E-A9D4-2F75B2647509}">
      <dgm:prSet/>
      <dgm:spPr/>
      <dgm:t>
        <a:bodyPr/>
        <a:lstStyle/>
        <a:p>
          <a:endParaRPr lang="en-GB" sz="1200" b="0" i="0">
            <a:latin typeface="Gaegu" pitchFamily="2" charset="0"/>
            <a:ea typeface="Gaegu" pitchFamily="2" charset="0"/>
          </a:endParaRPr>
        </a:p>
      </dgm:t>
    </dgm:pt>
    <dgm:pt modelId="{2F3F8334-CD6C-8E45-8D57-DC341F8A75DC}" type="sibTrans" cxnId="{03F0E2FC-B7F7-104E-A9D4-2F75B2647509}">
      <dgm:prSet/>
      <dgm:spPr/>
      <dgm:t>
        <a:bodyPr/>
        <a:lstStyle/>
        <a:p>
          <a:endParaRPr lang="en-GB" sz="1200" b="0" i="0">
            <a:latin typeface="Gaegu" pitchFamily="2" charset="0"/>
            <a:ea typeface="Gaegu" pitchFamily="2" charset="0"/>
          </a:endParaRPr>
        </a:p>
      </dgm:t>
    </dgm:pt>
    <dgm:pt modelId="{821B774F-E93A-6740-8154-1C750DEF27AF}">
      <dgm:prSet phldrT="[Text]" custT="1"/>
      <dgm:spPr/>
      <dgm:t>
        <a:bodyPr/>
        <a:lstStyle/>
        <a:p>
          <a:r>
            <a:rPr lang="en-GB" sz="1200" b="0" i="0" dirty="0">
              <a:latin typeface="Gaegu" pitchFamily="2" charset="0"/>
              <a:ea typeface="Gaegu" pitchFamily="2" charset="0"/>
            </a:rPr>
            <a:t>3.</a:t>
          </a:r>
          <a:br>
            <a:rPr lang="en-GB" sz="1200" b="0" i="0" dirty="0">
              <a:latin typeface="Gaegu" pitchFamily="2" charset="0"/>
              <a:ea typeface="Gaegu" pitchFamily="2" charset="0"/>
            </a:rPr>
          </a:br>
          <a:r>
            <a:rPr lang="en-GB" sz="1200" b="0" i="0" dirty="0">
              <a:latin typeface="Gaegu" pitchFamily="2" charset="0"/>
              <a:ea typeface="Gaegu" pitchFamily="2" charset="0"/>
            </a:rPr>
            <a:t>Lack of commitment</a:t>
          </a:r>
        </a:p>
      </dgm:t>
    </dgm:pt>
    <dgm:pt modelId="{9C06B0F9-941E-894D-AC5A-5DEAC1750CC2}" type="parTrans" cxnId="{EE9999FF-5CDA-1E41-A232-505CD440F3B4}">
      <dgm:prSet/>
      <dgm:spPr/>
      <dgm:t>
        <a:bodyPr/>
        <a:lstStyle/>
        <a:p>
          <a:endParaRPr lang="en-GB" sz="1200" b="0" i="0">
            <a:latin typeface="Gaegu" pitchFamily="2" charset="0"/>
            <a:ea typeface="Gaegu" pitchFamily="2" charset="0"/>
          </a:endParaRPr>
        </a:p>
      </dgm:t>
    </dgm:pt>
    <dgm:pt modelId="{6D6CFBC1-C4B9-C048-9BDE-9E987ABA4FE4}" type="sibTrans" cxnId="{EE9999FF-5CDA-1E41-A232-505CD440F3B4}">
      <dgm:prSet/>
      <dgm:spPr/>
      <dgm:t>
        <a:bodyPr/>
        <a:lstStyle/>
        <a:p>
          <a:endParaRPr lang="en-GB" sz="1200" b="0" i="0">
            <a:latin typeface="Gaegu" pitchFamily="2" charset="0"/>
            <a:ea typeface="Gaegu" pitchFamily="2" charset="0"/>
          </a:endParaRPr>
        </a:p>
      </dgm:t>
    </dgm:pt>
    <dgm:pt modelId="{15FDC93D-8AE6-124C-9A43-96768B7F018D}">
      <dgm:prSet phldrT="[Text]" custT="1"/>
      <dgm:spPr/>
      <dgm:t>
        <a:bodyPr/>
        <a:lstStyle/>
        <a:p>
          <a:r>
            <a:rPr lang="en-GB" sz="1200" b="0" i="0" dirty="0">
              <a:latin typeface="Gaegu" pitchFamily="2" charset="0"/>
              <a:ea typeface="Gaegu" pitchFamily="2" charset="0"/>
            </a:rPr>
            <a:t>2.</a:t>
          </a:r>
          <a:br>
            <a:rPr lang="en-GB" sz="1200" b="0" i="0" dirty="0">
              <a:latin typeface="Gaegu" pitchFamily="2" charset="0"/>
              <a:ea typeface="Gaegu" pitchFamily="2" charset="0"/>
            </a:rPr>
          </a:br>
          <a:r>
            <a:rPr lang="en-GB" sz="1200" b="0" i="0" dirty="0">
              <a:latin typeface="Gaegu" pitchFamily="2" charset="0"/>
              <a:ea typeface="Gaegu" pitchFamily="2" charset="0"/>
            </a:rPr>
            <a:t>Fear of conflict</a:t>
          </a:r>
        </a:p>
      </dgm:t>
    </dgm:pt>
    <dgm:pt modelId="{650EB129-6FCF-2041-A078-A8FFA24F1BBB}" type="parTrans" cxnId="{6510D11D-B8DA-8F43-A063-924E716FE083}">
      <dgm:prSet/>
      <dgm:spPr/>
      <dgm:t>
        <a:bodyPr/>
        <a:lstStyle/>
        <a:p>
          <a:endParaRPr lang="en-GB" sz="1200" b="0" i="0">
            <a:latin typeface="Gaegu" pitchFamily="2" charset="0"/>
            <a:ea typeface="Gaegu" pitchFamily="2" charset="0"/>
          </a:endParaRPr>
        </a:p>
      </dgm:t>
    </dgm:pt>
    <dgm:pt modelId="{4E1CD38C-F2A9-5741-A699-37F4D8171E4B}" type="sibTrans" cxnId="{6510D11D-B8DA-8F43-A063-924E716FE083}">
      <dgm:prSet/>
      <dgm:spPr/>
      <dgm:t>
        <a:bodyPr/>
        <a:lstStyle/>
        <a:p>
          <a:endParaRPr lang="en-GB" sz="1200" b="0" i="0">
            <a:latin typeface="Gaegu" pitchFamily="2" charset="0"/>
            <a:ea typeface="Gaegu" pitchFamily="2" charset="0"/>
          </a:endParaRPr>
        </a:p>
      </dgm:t>
    </dgm:pt>
    <dgm:pt modelId="{2408014C-CB4B-744C-B77A-792466554828}">
      <dgm:prSet phldrT="[Text]" custT="1"/>
      <dgm:spPr/>
      <dgm:t>
        <a:bodyPr/>
        <a:lstStyle/>
        <a:p>
          <a:r>
            <a:rPr lang="en-GB" sz="1200" b="0" i="0" dirty="0">
              <a:latin typeface="Gaegu" pitchFamily="2" charset="0"/>
              <a:ea typeface="Gaegu" pitchFamily="2" charset="0"/>
            </a:rPr>
            <a:t>1.</a:t>
          </a:r>
          <a:br>
            <a:rPr lang="en-GB" sz="1200" b="0" i="0" dirty="0">
              <a:latin typeface="Gaegu" pitchFamily="2" charset="0"/>
              <a:ea typeface="Gaegu" pitchFamily="2" charset="0"/>
            </a:rPr>
          </a:br>
          <a:r>
            <a:rPr lang="en-GB" sz="1200" b="0" i="0" dirty="0">
              <a:latin typeface="Gaegu" pitchFamily="2" charset="0"/>
              <a:ea typeface="Gaegu" pitchFamily="2" charset="0"/>
            </a:rPr>
            <a:t>Absence of trust</a:t>
          </a:r>
        </a:p>
      </dgm:t>
    </dgm:pt>
    <dgm:pt modelId="{3D7DC6D6-7B4E-374F-AD5B-51F2D54B3324}" type="parTrans" cxnId="{2D9EE68C-1259-9148-AC6F-E09747A811E5}">
      <dgm:prSet/>
      <dgm:spPr/>
      <dgm:t>
        <a:bodyPr/>
        <a:lstStyle/>
        <a:p>
          <a:endParaRPr lang="en-GB" sz="1200" b="0" i="0">
            <a:latin typeface="Gaegu" pitchFamily="2" charset="0"/>
            <a:ea typeface="Gaegu" pitchFamily="2" charset="0"/>
          </a:endParaRPr>
        </a:p>
      </dgm:t>
    </dgm:pt>
    <dgm:pt modelId="{3DC9D196-E660-9945-B213-9E7DB0B72A43}" type="sibTrans" cxnId="{2D9EE68C-1259-9148-AC6F-E09747A811E5}">
      <dgm:prSet/>
      <dgm:spPr/>
      <dgm:t>
        <a:bodyPr/>
        <a:lstStyle/>
        <a:p>
          <a:endParaRPr lang="en-GB" sz="1200" b="0" i="0">
            <a:latin typeface="Gaegu" pitchFamily="2" charset="0"/>
            <a:ea typeface="Gaegu" pitchFamily="2" charset="0"/>
          </a:endParaRPr>
        </a:p>
      </dgm:t>
    </dgm:pt>
    <dgm:pt modelId="{45D980C1-4BE2-BE4F-92C7-DEE5219AC50A}" type="pres">
      <dgm:prSet presAssocID="{2BB31D1F-D565-3E43-9275-1D49342ED779}" presName="Name0" presStyleCnt="0">
        <dgm:presLayoutVars>
          <dgm:dir/>
          <dgm:animLvl val="lvl"/>
          <dgm:resizeHandles val="exact"/>
        </dgm:presLayoutVars>
      </dgm:prSet>
      <dgm:spPr/>
    </dgm:pt>
    <dgm:pt modelId="{059C563C-B6B0-B944-94F7-BB515EE9AC57}" type="pres">
      <dgm:prSet presAssocID="{FC0DC674-2F62-374B-845F-E7A94210C200}" presName="Name8" presStyleCnt="0"/>
      <dgm:spPr/>
    </dgm:pt>
    <dgm:pt modelId="{3D98673E-3C46-6049-813B-A8784FA7A8E3}" type="pres">
      <dgm:prSet presAssocID="{FC0DC674-2F62-374B-845F-E7A94210C200}" presName="level" presStyleLbl="node1" presStyleIdx="0" presStyleCnt="5" custScaleY="147628">
        <dgm:presLayoutVars>
          <dgm:chMax val="1"/>
          <dgm:bulletEnabled val="1"/>
        </dgm:presLayoutVars>
      </dgm:prSet>
      <dgm:spPr/>
    </dgm:pt>
    <dgm:pt modelId="{EB718ECF-AC01-F446-99D2-714B85ECE68E}" type="pres">
      <dgm:prSet presAssocID="{FC0DC674-2F62-374B-845F-E7A94210C20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7DBC202-DA89-4548-A8BB-3D38660F2515}" type="pres">
      <dgm:prSet presAssocID="{AD23A789-728C-564A-9DF8-CB71ACBF0D80}" presName="Name8" presStyleCnt="0"/>
      <dgm:spPr/>
    </dgm:pt>
    <dgm:pt modelId="{617DD20B-613C-1049-93A5-1DDE8FA7034D}" type="pres">
      <dgm:prSet presAssocID="{AD23A789-728C-564A-9DF8-CB71ACBF0D80}" presName="level" presStyleLbl="node1" presStyleIdx="1" presStyleCnt="5" custScaleY="101921">
        <dgm:presLayoutVars>
          <dgm:chMax val="1"/>
          <dgm:bulletEnabled val="1"/>
        </dgm:presLayoutVars>
      </dgm:prSet>
      <dgm:spPr/>
    </dgm:pt>
    <dgm:pt modelId="{1C1F67D6-1184-F043-A86E-C0A6A698A185}" type="pres">
      <dgm:prSet presAssocID="{AD23A789-728C-564A-9DF8-CB71ACBF0D8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51A95A3-22D6-B043-9784-E995B481645C}" type="pres">
      <dgm:prSet presAssocID="{821B774F-E93A-6740-8154-1C750DEF27AF}" presName="Name8" presStyleCnt="0"/>
      <dgm:spPr/>
    </dgm:pt>
    <dgm:pt modelId="{C4A37789-7F4B-1142-9DCA-71633187D278}" type="pres">
      <dgm:prSet presAssocID="{821B774F-E93A-6740-8154-1C750DEF27AF}" presName="level" presStyleLbl="node1" presStyleIdx="2" presStyleCnt="5">
        <dgm:presLayoutVars>
          <dgm:chMax val="1"/>
          <dgm:bulletEnabled val="1"/>
        </dgm:presLayoutVars>
      </dgm:prSet>
      <dgm:spPr/>
    </dgm:pt>
    <dgm:pt modelId="{FA156B88-DDF3-3A4E-B99E-DDC2E35901CB}" type="pres">
      <dgm:prSet presAssocID="{821B774F-E93A-6740-8154-1C750DEF27A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3E1F125-DD8B-B74B-AA99-1B68D15E9D46}" type="pres">
      <dgm:prSet presAssocID="{15FDC93D-8AE6-124C-9A43-96768B7F018D}" presName="Name8" presStyleCnt="0"/>
      <dgm:spPr/>
    </dgm:pt>
    <dgm:pt modelId="{03756CA4-C545-DB45-BFC8-032E1E2C9411}" type="pres">
      <dgm:prSet presAssocID="{15FDC93D-8AE6-124C-9A43-96768B7F018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32EB29D-908E-0C4D-AA8D-81D18494834A}" type="pres">
      <dgm:prSet presAssocID="{15FDC93D-8AE6-124C-9A43-96768B7F018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B36106E-170A-5A4E-82D4-5FB5FEA94E26}" type="pres">
      <dgm:prSet presAssocID="{2408014C-CB4B-744C-B77A-792466554828}" presName="Name8" presStyleCnt="0"/>
      <dgm:spPr/>
    </dgm:pt>
    <dgm:pt modelId="{0E82E985-73BD-CC4B-B494-678957084D91}" type="pres">
      <dgm:prSet presAssocID="{2408014C-CB4B-744C-B77A-792466554828}" presName="level" presStyleLbl="node1" presStyleIdx="4" presStyleCnt="5">
        <dgm:presLayoutVars>
          <dgm:chMax val="1"/>
          <dgm:bulletEnabled val="1"/>
        </dgm:presLayoutVars>
      </dgm:prSet>
      <dgm:spPr/>
    </dgm:pt>
    <dgm:pt modelId="{3F0EB360-996A-4741-A151-0782611462E0}" type="pres">
      <dgm:prSet presAssocID="{2408014C-CB4B-744C-B77A-79246655482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510D11D-B8DA-8F43-A063-924E716FE083}" srcId="{2BB31D1F-D565-3E43-9275-1D49342ED779}" destId="{15FDC93D-8AE6-124C-9A43-96768B7F018D}" srcOrd="3" destOrd="0" parTransId="{650EB129-6FCF-2041-A078-A8FFA24F1BBB}" sibTransId="{4E1CD38C-F2A9-5741-A699-37F4D8171E4B}"/>
    <dgm:cxn modelId="{A901E81E-527E-3E43-9E3D-AB09C4BAE543}" type="presOf" srcId="{821B774F-E93A-6740-8154-1C750DEF27AF}" destId="{FA156B88-DDF3-3A4E-B99E-DDC2E35901CB}" srcOrd="1" destOrd="0" presId="urn:microsoft.com/office/officeart/2005/8/layout/pyramid1"/>
    <dgm:cxn modelId="{1678FB4F-275E-F54B-B968-5319482FACE9}" type="presOf" srcId="{AD23A789-728C-564A-9DF8-CB71ACBF0D80}" destId="{1C1F67D6-1184-F043-A86E-C0A6A698A185}" srcOrd="1" destOrd="0" presId="urn:microsoft.com/office/officeart/2005/8/layout/pyramid1"/>
    <dgm:cxn modelId="{DF39E25B-96AB-E642-B6EE-A754246626BD}" type="presOf" srcId="{FC0DC674-2F62-374B-845F-E7A94210C200}" destId="{3D98673E-3C46-6049-813B-A8784FA7A8E3}" srcOrd="0" destOrd="0" presId="urn:microsoft.com/office/officeart/2005/8/layout/pyramid1"/>
    <dgm:cxn modelId="{07404661-8A57-3A44-99CC-5C9E0010BA0E}" type="presOf" srcId="{15FDC93D-8AE6-124C-9A43-96768B7F018D}" destId="{03756CA4-C545-DB45-BFC8-032E1E2C9411}" srcOrd="0" destOrd="0" presId="urn:microsoft.com/office/officeart/2005/8/layout/pyramid1"/>
    <dgm:cxn modelId="{4D9F6B81-0232-8C41-9300-96E95CFE7C58}" type="presOf" srcId="{FC0DC674-2F62-374B-845F-E7A94210C200}" destId="{EB718ECF-AC01-F446-99D2-714B85ECE68E}" srcOrd="1" destOrd="0" presId="urn:microsoft.com/office/officeart/2005/8/layout/pyramid1"/>
    <dgm:cxn modelId="{D068CF87-818D-BC4C-BB94-29DF2B019FBA}" type="presOf" srcId="{2BB31D1F-D565-3E43-9275-1D49342ED779}" destId="{45D980C1-4BE2-BE4F-92C7-DEE5219AC50A}" srcOrd="0" destOrd="0" presId="urn:microsoft.com/office/officeart/2005/8/layout/pyramid1"/>
    <dgm:cxn modelId="{2D9EE68C-1259-9148-AC6F-E09747A811E5}" srcId="{2BB31D1F-D565-3E43-9275-1D49342ED779}" destId="{2408014C-CB4B-744C-B77A-792466554828}" srcOrd="4" destOrd="0" parTransId="{3D7DC6D6-7B4E-374F-AD5B-51F2D54B3324}" sibTransId="{3DC9D196-E660-9945-B213-9E7DB0B72A43}"/>
    <dgm:cxn modelId="{DE4D8590-22EB-9C48-84AF-AB47AE4C9D0E}" srcId="{2BB31D1F-D565-3E43-9275-1D49342ED779}" destId="{FC0DC674-2F62-374B-845F-E7A94210C200}" srcOrd="0" destOrd="0" parTransId="{33FE8FE3-1BD3-F342-A655-E68F7A1B1D34}" sibTransId="{480218C1-C723-5A42-965A-3A1299621E31}"/>
    <dgm:cxn modelId="{8D22CBB9-01BC-EE43-B9F8-EE989634A3C1}" type="presOf" srcId="{15FDC93D-8AE6-124C-9A43-96768B7F018D}" destId="{432EB29D-908E-0C4D-AA8D-81D18494834A}" srcOrd="1" destOrd="0" presId="urn:microsoft.com/office/officeart/2005/8/layout/pyramid1"/>
    <dgm:cxn modelId="{40241FD4-1C71-084F-A7A4-9215828BFD10}" type="presOf" srcId="{AD23A789-728C-564A-9DF8-CB71ACBF0D80}" destId="{617DD20B-613C-1049-93A5-1DDE8FA7034D}" srcOrd="0" destOrd="0" presId="urn:microsoft.com/office/officeart/2005/8/layout/pyramid1"/>
    <dgm:cxn modelId="{9FD23DDD-AADC-A54A-BEFC-8F5AA804DECD}" type="presOf" srcId="{2408014C-CB4B-744C-B77A-792466554828}" destId="{0E82E985-73BD-CC4B-B494-678957084D91}" srcOrd="0" destOrd="0" presId="urn:microsoft.com/office/officeart/2005/8/layout/pyramid1"/>
    <dgm:cxn modelId="{31C5FCE8-08A1-6C46-BB7E-6E56AF334E7C}" type="presOf" srcId="{821B774F-E93A-6740-8154-1C750DEF27AF}" destId="{C4A37789-7F4B-1142-9DCA-71633187D278}" srcOrd="0" destOrd="0" presId="urn:microsoft.com/office/officeart/2005/8/layout/pyramid1"/>
    <dgm:cxn modelId="{D1EE51F2-5C5D-C948-9E95-1FED0373FC81}" type="presOf" srcId="{2408014C-CB4B-744C-B77A-792466554828}" destId="{3F0EB360-996A-4741-A151-0782611462E0}" srcOrd="1" destOrd="0" presId="urn:microsoft.com/office/officeart/2005/8/layout/pyramid1"/>
    <dgm:cxn modelId="{03F0E2FC-B7F7-104E-A9D4-2F75B2647509}" srcId="{2BB31D1F-D565-3E43-9275-1D49342ED779}" destId="{AD23A789-728C-564A-9DF8-CB71ACBF0D80}" srcOrd="1" destOrd="0" parTransId="{33A16E21-957B-2943-AB4C-B432C084245B}" sibTransId="{2F3F8334-CD6C-8E45-8D57-DC341F8A75DC}"/>
    <dgm:cxn modelId="{EE9999FF-5CDA-1E41-A232-505CD440F3B4}" srcId="{2BB31D1F-D565-3E43-9275-1D49342ED779}" destId="{821B774F-E93A-6740-8154-1C750DEF27AF}" srcOrd="2" destOrd="0" parTransId="{9C06B0F9-941E-894D-AC5A-5DEAC1750CC2}" sibTransId="{6D6CFBC1-C4B9-C048-9BDE-9E987ABA4FE4}"/>
    <dgm:cxn modelId="{2C7FBA23-3720-E84A-B8F6-E94C0994E689}" type="presParOf" srcId="{45D980C1-4BE2-BE4F-92C7-DEE5219AC50A}" destId="{059C563C-B6B0-B944-94F7-BB515EE9AC57}" srcOrd="0" destOrd="0" presId="urn:microsoft.com/office/officeart/2005/8/layout/pyramid1"/>
    <dgm:cxn modelId="{A9E4F0E9-176F-4B41-BC68-DDF20D133FD4}" type="presParOf" srcId="{059C563C-B6B0-B944-94F7-BB515EE9AC57}" destId="{3D98673E-3C46-6049-813B-A8784FA7A8E3}" srcOrd="0" destOrd="0" presId="urn:microsoft.com/office/officeart/2005/8/layout/pyramid1"/>
    <dgm:cxn modelId="{E367AAA2-9DB4-EF49-AD00-3985A29A36D7}" type="presParOf" srcId="{059C563C-B6B0-B944-94F7-BB515EE9AC57}" destId="{EB718ECF-AC01-F446-99D2-714B85ECE68E}" srcOrd="1" destOrd="0" presId="urn:microsoft.com/office/officeart/2005/8/layout/pyramid1"/>
    <dgm:cxn modelId="{DAECEE22-AA68-5B4D-A374-3FECF9FAD37D}" type="presParOf" srcId="{45D980C1-4BE2-BE4F-92C7-DEE5219AC50A}" destId="{E7DBC202-DA89-4548-A8BB-3D38660F2515}" srcOrd="1" destOrd="0" presId="urn:microsoft.com/office/officeart/2005/8/layout/pyramid1"/>
    <dgm:cxn modelId="{C5EED639-A8C4-FE47-B457-A7CA1F42D87A}" type="presParOf" srcId="{E7DBC202-DA89-4548-A8BB-3D38660F2515}" destId="{617DD20B-613C-1049-93A5-1DDE8FA7034D}" srcOrd="0" destOrd="0" presId="urn:microsoft.com/office/officeart/2005/8/layout/pyramid1"/>
    <dgm:cxn modelId="{0819DB70-BA3C-2741-BFCA-992273194D3D}" type="presParOf" srcId="{E7DBC202-DA89-4548-A8BB-3D38660F2515}" destId="{1C1F67D6-1184-F043-A86E-C0A6A698A185}" srcOrd="1" destOrd="0" presId="urn:microsoft.com/office/officeart/2005/8/layout/pyramid1"/>
    <dgm:cxn modelId="{E93F80F8-A7BB-FE47-B522-4E4ED5BC1B64}" type="presParOf" srcId="{45D980C1-4BE2-BE4F-92C7-DEE5219AC50A}" destId="{A51A95A3-22D6-B043-9784-E995B481645C}" srcOrd="2" destOrd="0" presId="urn:microsoft.com/office/officeart/2005/8/layout/pyramid1"/>
    <dgm:cxn modelId="{C00778B0-B019-6E42-B4C1-49C7B0BD084D}" type="presParOf" srcId="{A51A95A3-22D6-B043-9784-E995B481645C}" destId="{C4A37789-7F4B-1142-9DCA-71633187D278}" srcOrd="0" destOrd="0" presId="urn:microsoft.com/office/officeart/2005/8/layout/pyramid1"/>
    <dgm:cxn modelId="{617B1A87-0EA5-214D-9BD1-ED39898997ED}" type="presParOf" srcId="{A51A95A3-22D6-B043-9784-E995B481645C}" destId="{FA156B88-DDF3-3A4E-B99E-DDC2E35901CB}" srcOrd="1" destOrd="0" presId="urn:microsoft.com/office/officeart/2005/8/layout/pyramid1"/>
    <dgm:cxn modelId="{661F40E6-C3A2-9E4B-A1CA-6908ED4BE91C}" type="presParOf" srcId="{45D980C1-4BE2-BE4F-92C7-DEE5219AC50A}" destId="{43E1F125-DD8B-B74B-AA99-1B68D15E9D46}" srcOrd="3" destOrd="0" presId="urn:microsoft.com/office/officeart/2005/8/layout/pyramid1"/>
    <dgm:cxn modelId="{AF63583D-C37F-6D41-8EF4-84FAE75AEA69}" type="presParOf" srcId="{43E1F125-DD8B-B74B-AA99-1B68D15E9D46}" destId="{03756CA4-C545-DB45-BFC8-032E1E2C9411}" srcOrd="0" destOrd="0" presId="urn:microsoft.com/office/officeart/2005/8/layout/pyramid1"/>
    <dgm:cxn modelId="{2B8ADC1E-931D-1740-8710-4997D87D68D8}" type="presParOf" srcId="{43E1F125-DD8B-B74B-AA99-1B68D15E9D46}" destId="{432EB29D-908E-0C4D-AA8D-81D18494834A}" srcOrd="1" destOrd="0" presId="urn:microsoft.com/office/officeart/2005/8/layout/pyramid1"/>
    <dgm:cxn modelId="{8F47FB89-51A1-A94C-A446-DBCDB2AB8F68}" type="presParOf" srcId="{45D980C1-4BE2-BE4F-92C7-DEE5219AC50A}" destId="{4B36106E-170A-5A4E-82D4-5FB5FEA94E26}" srcOrd="4" destOrd="0" presId="urn:microsoft.com/office/officeart/2005/8/layout/pyramid1"/>
    <dgm:cxn modelId="{31829161-4345-1146-9E28-4D150D1151B6}" type="presParOf" srcId="{4B36106E-170A-5A4E-82D4-5FB5FEA94E26}" destId="{0E82E985-73BD-CC4B-B494-678957084D91}" srcOrd="0" destOrd="0" presId="urn:microsoft.com/office/officeart/2005/8/layout/pyramid1"/>
    <dgm:cxn modelId="{185E1BDF-CAD4-EF41-A4F1-7C8BFE39B36A}" type="presParOf" srcId="{4B36106E-170A-5A4E-82D4-5FB5FEA94E26}" destId="{3F0EB360-996A-4741-A151-0782611462E0}" srcOrd="1" destOrd="0" presId="urn:microsoft.com/office/officeart/2005/8/layout/pyramid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AEFBC2-BCEE-9B4B-A392-8269CA501881}" type="doc">
      <dgm:prSet loTypeId="urn:microsoft.com/office/officeart/2005/8/layout/hProcess1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5A68544-6F9D-564E-A3E4-DEDD28FE47A2}">
      <dgm:prSet phldrT="[Text]" custT="1"/>
      <dgm:spPr/>
      <dgm:t>
        <a:bodyPr/>
        <a:lstStyle/>
        <a:p>
          <a:r>
            <a:rPr lang="en-GB" sz="1100" dirty="0">
              <a:latin typeface="Andale Mono" panose="020B0509000000000004" pitchFamily="49" charset="0"/>
            </a:rPr>
            <a:t>Returned to ASOS in </a:t>
          </a:r>
          <a:r>
            <a:rPr lang="en-GB" sz="1100" dirty="0">
              <a:highlight>
                <a:srgbClr val="000000"/>
              </a:highlight>
              <a:latin typeface="Andale Mono" panose="020B0509000000000004" pitchFamily="49" charset="0"/>
            </a:rPr>
            <a:t>lockdown</a:t>
          </a:r>
        </a:p>
      </dgm:t>
    </dgm:pt>
    <dgm:pt modelId="{C8FFC74E-3779-CE4B-BB29-9D008E7963CA}" type="parTrans" cxnId="{3F351832-5EFF-ED48-8A44-D88C2892184B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ADCB17E1-EDB9-324B-97C9-956EBDD7EE7D}" type="sibTrans" cxnId="{3F351832-5EFF-ED48-8A44-D88C2892184B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F6E4C5C0-B6DA-FF43-8796-9995F976B8D8}">
      <dgm:prSet custT="1"/>
      <dgm:spPr/>
      <dgm:t>
        <a:bodyPr/>
        <a:lstStyle/>
        <a:p>
          <a:r>
            <a:rPr lang="en-GB" sz="1100" dirty="0">
              <a:highlight>
                <a:srgbClr val="000000"/>
              </a:highlight>
              <a:latin typeface="Andale Mono" panose="020B0509000000000004" pitchFamily="49" charset="0"/>
            </a:rPr>
            <a:t>Personal</a:t>
          </a:r>
          <a:r>
            <a:rPr lang="en-GB" sz="1100" dirty="0">
              <a:latin typeface="Andale Mono" panose="020B0509000000000004" pitchFamily="49" charset="0"/>
            </a:rPr>
            <a:t> retro every Friday evening</a:t>
          </a:r>
        </a:p>
      </dgm:t>
    </dgm:pt>
    <dgm:pt modelId="{1195B824-1963-334D-8079-003AB08B13C2}" type="parTrans" cxnId="{26A9EF69-DBA1-1D42-874E-8BE059A2A2A3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CB1E8926-097E-F441-AD6D-C034F104E96D}" type="sibTrans" cxnId="{26A9EF69-DBA1-1D42-874E-8BE059A2A2A3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FC3BE04E-D53A-654F-A85D-C0C9A69A0C32}">
      <dgm:prSet custT="1"/>
      <dgm:spPr/>
      <dgm:t>
        <a:bodyPr/>
        <a:lstStyle/>
        <a:p>
          <a:r>
            <a:rPr lang="en-GB" sz="1100" dirty="0">
              <a:highlight>
                <a:srgbClr val="000000"/>
              </a:highlight>
              <a:latin typeface="Andale Mono" panose="020B0509000000000004" pitchFamily="49" charset="0"/>
            </a:rPr>
            <a:t>First team </a:t>
          </a:r>
          <a:r>
            <a:rPr lang="en-GB" sz="1100" dirty="0">
              <a:latin typeface="Andale Mono" panose="020B0509000000000004" pitchFamily="49" charset="0"/>
            </a:rPr>
            <a:t>retro with MS Forms</a:t>
          </a:r>
        </a:p>
      </dgm:t>
    </dgm:pt>
    <dgm:pt modelId="{8E63472B-B214-9E4B-800A-BE319E451462}" type="parTrans" cxnId="{4751FA65-9908-044E-A9E9-C9E9DB8633B8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9B63AD2F-BD33-C34C-80EE-C4C41226AC48}" type="sibTrans" cxnId="{4751FA65-9908-044E-A9E9-C9E9DB8633B8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5654B742-6F59-E146-9EE6-833E02A59F51}">
      <dgm:prSet custT="1"/>
      <dgm:spPr/>
      <dgm:t>
        <a:bodyPr/>
        <a:lstStyle/>
        <a:p>
          <a:r>
            <a:rPr lang="en-GB" sz="1100" dirty="0">
              <a:latin typeface="Andale Mono" panose="020B0509000000000004" pitchFamily="49" charset="0"/>
            </a:rPr>
            <a:t>More teams joined the </a:t>
          </a:r>
          <a:r>
            <a:rPr lang="en-GB" sz="1100" dirty="0">
              <a:solidFill>
                <a:schemeClr val="tx1"/>
              </a:solidFill>
              <a:highlight>
                <a:srgbClr val="000000"/>
              </a:highlight>
              <a:latin typeface="Andale Mono" panose="020B0509000000000004" pitchFamily="49" charset="0"/>
            </a:rPr>
            <a:t>TEAM HEALTH</a:t>
          </a:r>
          <a:r>
            <a:rPr lang="en-GB" sz="1100" dirty="0">
              <a:latin typeface="Andale Mono" panose="020B0509000000000004" pitchFamily="49" charset="0"/>
            </a:rPr>
            <a:t> movement</a:t>
          </a:r>
        </a:p>
      </dgm:t>
    </dgm:pt>
    <dgm:pt modelId="{76147661-FCCD-7A40-AA44-2B4AC05E1F82}" type="parTrans" cxnId="{207B8AC4-804D-BF47-B537-9CCCC1F79D08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343938D2-CC0F-284A-9213-4B7AD41E91C1}" type="sibTrans" cxnId="{207B8AC4-804D-BF47-B537-9CCCC1F79D08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722495A5-D759-5F40-8C7C-FEAF72546986}">
      <dgm:prSet custT="1"/>
      <dgm:spPr/>
      <dgm:t>
        <a:bodyPr/>
        <a:lstStyle/>
        <a:p>
          <a:r>
            <a:rPr lang="en-GB" sz="1100" dirty="0">
              <a:latin typeface="Andale Mono" panose="020B0509000000000004" pitchFamily="49" charset="0"/>
            </a:rPr>
            <a:t>Internal </a:t>
          </a:r>
          <a:r>
            <a:rPr lang="en-GB" sz="1100" dirty="0">
              <a:highlight>
                <a:srgbClr val="000000"/>
              </a:highlight>
              <a:latin typeface="Andale Mono" panose="020B0509000000000004" pitchFamily="49" charset="0"/>
            </a:rPr>
            <a:t>web app </a:t>
          </a:r>
          <a:r>
            <a:rPr lang="en-GB" sz="1100" dirty="0">
              <a:latin typeface="Andale Mono" panose="020B0509000000000004" pitchFamily="49" charset="0"/>
            </a:rPr>
            <a:t>launched</a:t>
          </a:r>
        </a:p>
      </dgm:t>
    </dgm:pt>
    <dgm:pt modelId="{3CF30743-B1B9-D340-BEF8-325EAC24CC34}" type="parTrans" cxnId="{E2BC405C-CC11-E44D-970B-DBCDDDEFAA88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13872105-830E-CA47-8C84-0E6521F0F602}" type="sibTrans" cxnId="{E2BC405C-CC11-E44D-970B-DBCDDDEFAA88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FF6CED66-6486-624D-B031-992FFE8CEF1A}">
      <dgm:prSet custT="1"/>
      <dgm:spPr/>
      <dgm:t>
        <a:bodyPr/>
        <a:lstStyle/>
        <a:p>
          <a:r>
            <a:rPr lang="en-GB" sz="1000" dirty="0" err="1">
              <a:highlight>
                <a:srgbClr val="000000"/>
              </a:highlight>
              <a:latin typeface="Andale Mono" panose="020B0509000000000004" pitchFamily="49" charset="0"/>
            </a:rPr>
            <a:t>PETALS.team</a:t>
          </a:r>
          <a:r>
            <a:rPr lang="en-GB" sz="1000" dirty="0">
              <a:highlight>
                <a:srgbClr val="000000"/>
              </a:highlight>
              <a:latin typeface="Andale Mono" panose="020B0509000000000004" pitchFamily="49" charset="0"/>
            </a:rPr>
            <a:t> </a:t>
          </a:r>
          <a:r>
            <a:rPr lang="en-GB" sz="1000" dirty="0">
              <a:latin typeface="Andale Mono" panose="020B0509000000000004" pitchFamily="49" charset="0"/>
            </a:rPr>
            <a:t>website + newsletter</a:t>
          </a:r>
        </a:p>
      </dgm:t>
    </dgm:pt>
    <dgm:pt modelId="{0BB2649F-27EA-124D-86A7-67D1269E3357}" type="parTrans" cxnId="{4E238A86-BAD3-A04C-84F7-2AFC519966C2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1D8D031A-72C4-7D48-B054-AC5535DA7A9C}" type="sibTrans" cxnId="{4E238A86-BAD3-A04C-84F7-2AFC519966C2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3B77EB8B-68BA-9348-BC11-61D056306674}">
      <dgm:prSet custT="1"/>
      <dgm:spPr/>
      <dgm:t>
        <a:bodyPr/>
        <a:lstStyle/>
        <a:p>
          <a:r>
            <a:rPr lang="en-GB" sz="1100" dirty="0">
              <a:highlight>
                <a:srgbClr val="000000"/>
              </a:highlight>
              <a:latin typeface="Andale Mono" panose="020B0509000000000004" pitchFamily="49" charset="0"/>
            </a:rPr>
            <a:t>Web app </a:t>
          </a:r>
          <a:r>
            <a:rPr lang="en-GB" sz="1100" dirty="0">
              <a:latin typeface="Andale Mono" panose="020B0509000000000004" pitchFamily="49" charset="0"/>
            </a:rPr>
            <a:t>prototype</a:t>
          </a:r>
        </a:p>
      </dgm:t>
    </dgm:pt>
    <dgm:pt modelId="{59D13BB6-1288-C240-8B60-822EAF8E9CE0}" type="parTrans" cxnId="{D1E010F8-2D86-814F-83E2-11EA8D386938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94D2386D-0F82-0E4C-94B5-88BB49E19A9D}" type="sibTrans" cxnId="{D1E010F8-2D86-814F-83E2-11EA8D386938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160D2C70-A33E-C24A-8F8A-1BD4C77B6A0C}">
      <dgm:prSet custT="1"/>
      <dgm:spPr/>
      <dgm:t>
        <a:bodyPr/>
        <a:lstStyle/>
        <a:p>
          <a:r>
            <a:rPr lang="en-GB" sz="1100" dirty="0">
              <a:highlight>
                <a:srgbClr val="000000"/>
              </a:highlight>
              <a:latin typeface="Andale Mono" panose="020B0509000000000004" pitchFamily="49" charset="0"/>
            </a:rPr>
            <a:t>Snapshots</a:t>
          </a:r>
          <a:r>
            <a:rPr lang="en-GB" sz="1100" dirty="0">
              <a:latin typeface="Andale Mono" panose="020B0509000000000004" pitchFamily="49" charset="0"/>
            </a:rPr>
            <a:t> + public speaking</a:t>
          </a:r>
        </a:p>
      </dgm:t>
    </dgm:pt>
    <dgm:pt modelId="{BFF3A745-C3CB-B44A-82A7-152C58F626AC}" type="parTrans" cxnId="{C5B26682-85A7-8F40-855D-DDA3F480D3F3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3A2FAC6D-8894-E047-A208-8B067575C7F5}" type="sibTrans" cxnId="{C5B26682-85A7-8F40-855D-DDA3F480D3F3}">
      <dgm:prSet/>
      <dgm:spPr/>
      <dgm:t>
        <a:bodyPr/>
        <a:lstStyle/>
        <a:p>
          <a:endParaRPr lang="en-GB" sz="1100">
            <a:latin typeface="Andale Mono" panose="020B0509000000000004" pitchFamily="49" charset="0"/>
          </a:endParaRPr>
        </a:p>
      </dgm:t>
    </dgm:pt>
    <dgm:pt modelId="{82CFCA6E-1468-B848-AFE9-C8E65568AC4C}">
      <dgm:prSet custT="1"/>
      <dgm:spPr/>
      <dgm:t>
        <a:bodyPr/>
        <a:lstStyle/>
        <a:p>
          <a:r>
            <a:rPr lang="en-GB" sz="1100" dirty="0">
              <a:latin typeface="Andale Mono" panose="020B0509000000000004" pitchFamily="49" charset="0"/>
            </a:rPr>
            <a:t>Web app </a:t>
          </a:r>
          <a:r>
            <a:rPr lang="en-GB" sz="1100" dirty="0">
              <a:highlight>
                <a:srgbClr val="000000"/>
              </a:highlight>
              <a:latin typeface="Andale Mono" panose="020B0509000000000004" pitchFamily="49" charset="0"/>
            </a:rPr>
            <a:t>v2</a:t>
          </a:r>
        </a:p>
      </dgm:t>
    </dgm:pt>
    <dgm:pt modelId="{30F607AA-9106-0E44-BF97-B5DBF60FCE56}" type="parTrans" cxnId="{55DDACF1-748B-FB40-AABB-E47063CAA5BA}">
      <dgm:prSet/>
      <dgm:spPr/>
      <dgm:t>
        <a:bodyPr/>
        <a:lstStyle/>
        <a:p>
          <a:endParaRPr lang="en-GB"/>
        </a:p>
      </dgm:t>
    </dgm:pt>
    <dgm:pt modelId="{F043019A-D79F-1542-8409-66D2E948EFD1}" type="sibTrans" cxnId="{55DDACF1-748B-FB40-AABB-E47063CAA5BA}">
      <dgm:prSet/>
      <dgm:spPr/>
      <dgm:t>
        <a:bodyPr/>
        <a:lstStyle/>
        <a:p>
          <a:endParaRPr lang="en-GB"/>
        </a:p>
      </dgm:t>
    </dgm:pt>
    <dgm:pt modelId="{D303B980-6C91-9044-939E-502CE8B8490A}" type="pres">
      <dgm:prSet presAssocID="{DAAEFBC2-BCEE-9B4B-A392-8269CA501881}" presName="Name0" presStyleCnt="0">
        <dgm:presLayoutVars>
          <dgm:dir/>
          <dgm:resizeHandles val="exact"/>
        </dgm:presLayoutVars>
      </dgm:prSet>
      <dgm:spPr/>
    </dgm:pt>
    <dgm:pt modelId="{3DB30B8C-9CE1-FB4E-97BD-434C3CB40465}" type="pres">
      <dgm:prSet presAssocID="{DAAEFBC2-BCEE-9B4B-A392-8269CA501881}" presName="arrow" presStyleLbl="bgShp" presStyleIdx="0" presStyleCnt="1" custScaleY="10547"/>
      <dgm:spPr>
        <a:solidFill>
          <a:schemeClr val="tx1">
            <a:alpha val="73000"/>
          </a:schemeClr>
        </a:solidFill>
      </dgm:spPr>
    </dgm:pt>
    <dgm:pt modelId="{EC4ECC5D-FAC8-014F-9ECE-16F1AC08D83A}" type="pres">
      <dgm:prSet presAssocID="{DAAEFBC2-BCEE-9B4B-A392-8269CA501881}" presName="points" presStyleCnt="0"/>
      <dgm:spPr/>
    </dgm:pt>
    <dgm:pt modelId="{51E411A2-47BB-E64A-918A-BDB785D534F6}" type="pres">
      <dgm:prSet presAssocID="{A5A68544-6F9D-564E-A3E4-DEDD28FE47A2}" presName="compositeA" presStyleCnt="0"/>
      <dgm:spPr/>
    </dgm:pt>
    <dgm:pt modelId="{F7F30706-7C9F-0346-94F3-BF51826C65F4}" type="pres">
      <dgm:prSet presAssocID="{A5A68544-6F9D-564E-A3E4-DEDD28FE47A2}" presName="textA" presStyleLbl="revTx" presStyleIdx="0" presStyleCnt="9">
        <dgm:presLayoutVars>
          <dgm:bulletEnabled val="1"/>
        </dgm:presLayoutVars>
      </dgm:prSet>
      <dgm:spPr/>
    </dgm:pt>
    <dgm:pt modelId="{5D47841B-8900-6A4D-AF78-B9E4BE7CB016}" type="pres">
      <dgm:prSet presAssocID="{A5A68544-6F9D-564E-A3E4-DEDD28FE47A2}" presName="circleA" presStyleLbl="node1" presStyleIdx="0" presStyleCnt="9" custScaleX="99438" custScaleY="99438"/>
      <dgm:spPr/>
    </dgm:pt>
    <dgm:pt modelId="{8CC117F5-DF2E-3548-973A-E2D4D27CA38C}" type="pres">
      <dgm:prSet presAssocID="{A5A68544-6F9D-564E-A3E4-DEDD28FE47A2}" presName="spaceA" presStyleCnt="0"/>
      <dgm:spPr/>
    </dgm:pt>
    <dgm:pt modelId="{C09C3E7E-B743-9C4E-9F79-80480A4FC601}" type="pres">
      <dgm:prSet presAssocID="{ADCB17E1-EDB9-324B-97C9-956EBDD7EE7D}" presName="space" presStyleCnt="0"/>
      <dgm:spPr/>
    </dgm:pt>
    <dgm:pt modelId="{AC8494A1-6093-3243-816A-0F633E25F383}" type="pres">
      <dgm:prSet presAssocID="{F6E4C5C0-B6DA-FF43-8796-9995F976B8D8}" presName="compositeB" presStyleCnt="0"/>
      <dgm:spPr/>
    </dgm:pt>
    <dgm:pt modelId="{B1D382B5-74F4-E346-B800-76A4FB01FF9D}" type="pres">
      <dgm:prSet presAssocID="{F6E4C5C0-B6DA-FF43-8796-9995F976B8D8}" presName="textB" presStyleLbl="revTx" presStyleIdx="1" presStyleCnt="9">
        <dgm:presLayoutVars>
          <dgm:bulletEnabled val="1"/>
        </dgm:presLayoutVars>
      </dgm:prSet>
      <dgm:spPr/>
    </dgm:pt>
    <dgm:pt modelId="{CF872376-B203-C64D-93FE-6D7366825350}" type="pres">
      <dgm:prSet presAssocID="{F6E4C5C0-B6DA-FF43-8796-9995F976B8D8}" presName="circleB" presStyleLbl="node1" presStyleIdx="1" presStyleCnt="9" custScaleX="99438" custScaleY="99438"/>
      <dgm:spPr/>
    </dgm:pt>
    <dgm:pt modelId="{C907EF26-F73A-A54C-BC6E-1A7C5C3A3424}" type="pres">
      <dgm:prSet presAssocID="{F6E4C5C0-B6DA-FF43-8796-9995F976B8D8}" presName="spaceB" presStyleCnt="0"/>
      <dgm:spPr/>
    </dgm:pt>
    <dgm:pt modelId="{B8BFBCF7-85C2-114A-92BB-AED64D6FB347}" type="pres">
      <dgm:prSet presAssocID="{CB1E8926-097E-F441-AD6D-C034F104E96D}" presName="space" presStyleCnt="0"/>
      <dgm:spPr/>
    </dgm:pt>
    <dgm:pt modelId="{9EF4E72B-66AB-374C-9D6B-201EA297B142}" type="pres">
      <dgm:prSet presAssocID="{FC3BE04E-D53A-654F-A85D-C0C9A69A0C32}" presName="compositeA" presStyleCnt="0"/>
      <dgm:spPr/>
    </dgm:pt>
    <dgm:pt modelId="{0B763EF2-4288-664F-9CAA-A72673520554}" type="pres">
      <dgm:prSet presAssocID="{FC3BE04E-D53A-654F-A85D-C0C9A69A0C32}" presName="textA" presStyleLbl="revTx" presStyleIdx="2" presStyleCnt="9">
        <dgm:presLayoutVars>
          <dgm:bulletEnabled val="1"/>
        </dgm:presLayoutVars>
      </dgm:prSet>
      <dgm:spPr/>
    </dgm:pt>
    <dgm:pt modelId="{850302A9-7353-0740-BD9C-EE5026C81906}" type="pres">
      <dgm:prSet presAssocID="{FC3BE04E-D53A-654F-A85D-C0C9A69A0C32}" presName="circleA" presStyleLbl="node1" presStyleIdx="2" presStyleCnt="9" custScaleX="99438" custScaleY="99438"/>
      <dgm:spPr/>
    </dgm:pt>
    <dgm:pt modelId="{06F07C21-18C3-494A-9C27-9A652AFA3457}" type="pres">
      <dgm:prSet presAssocID="{FC3BE04E-D53A-654F-A85D-C0C9A69A0C32}" presName="spaceA" presStyleCnt="0"/>
      <dgm:spPr/>
    </dgm:pt>
    <dgm:pt modelId="{09289B13-172D-9A45-8784-9ED2FA9B763E}" type="pres">
      <dgm:prSet presAssocID="{9B63AD2F-BD33-C34C-80EE-C4C41226AC48}" presName="space" presStyleCnt="0"/>
      <dgm:spPr/>
    </dgm:pt>
    <dgm:pt modelId="{849FC2FB-731F-504B-A7AC-41145536DB8E}" type="pres">
      <dgm:prSet presAssocID="{5654B742-6F59-E146-9EE6-833E02A59F51}" presName="compositeB" presStyleCnt="0"/>
      <dgm:spPr/>
    </dgm:pt>
    <dgm:pt modelId="{5FF21479-12FD-684F-A097-BA8401CBF28F}" type="pres">
      <dgm:prSet presAssocID="{5654B742-6F59-E146-9EE6-833E02A59F51}" presName="textB" presStyleLbl="revTx" presStyleIdx="3" presStyleCnt="9">
        <dgm:presLayoutVars>
          <dgm:bulletEnabled val="1"/>
        </dgm:presLayoutVars>
      </dgm:prSet>
      <dgm:spPr/>
    </dgm:pt>
    <dgm:pt modelId="{F6C3A4B9-05CA-8D43-831F-01035E636899}" type="pres">
      <dgm:prSet presAssocID="{5654B742-6F59-E146-9EE6-833E02A59F51}" presName="circleB" presStyleLbl="node1" presStyleIdx="3" presStyleCnt="9" custScaleX="99438" custScaleY="99438"/>
      <dgm:spPr/>
    </dgm:pt>
    <dgm:pt modelId="{6A9D7EAC-779B-0742-A1C0-D002B86FDB15}" type="pres">
      <dgm:prSet presAssocID="{5654B742-6F59-E146-9EE6-833E02A59F51}" presName="spaceB" presStyleCnt="0"/>
      <dgm:spPr/>
    </dgm:pt>
    <dgm:pt modelId="{ACC4D96D-ADF4-0749-88AC-359383BA3AF2}" type="pres">
      <dgm:prSet presAssocID="{343938D2-CC0F-284A-9213-4B7AD41E91C1}" presName="space" presStyleCnt="0"/>
      <dgm:spPr/>
    </dgm:pt>
    <dgm:pt modelId="{798916EE-E2BF-BD41-A2AC-54482859048C}" type="pres">
      <dgm:prSet presAssocID="{722495A5-D759-5F40-8C7C-FEAF72546986}" presName="compositeA" presStyleCnt="0"/>
      <dgm:spPr/>
    </dgm:pt>
    <dgm:pt modelId="{C312D8CA-4882-4C4D-B7AC-5FA13E7434B9}" type="pres">
      <dgm:prSet presAssocID="{722495A5-D759-5F40-8C7C-FEAF72546986}" presName="textA" presStyleLbl="revTx" presStyleIdx="4" presStyleCnt="9">
        <dgm:presLayoutVars>
          <dgm:bulletEnabled val="1"/>
        </dgm:presLayoutVars>
      </dgm:prSet>
      <dgm:spPr/>
    </dgm:pt>
    <dgm:pt modelId="{BECF4261-98B8-3E48-B91E-4B69EDF638A9}" type="pres">
      <dgm:prSet presAssocID="{722495A5-D759-5F40-8C7C-FEAF72546986}" presName="circleA" presStyleLbl="node1" presStyleIdx="4" presStyleCnt="9" custScaleX="99438" custScaleY="99438"/>
      <dgm:spPr/>
    </dgm:pt>
    <dgm:pt modelId="{D8398733-90B6-EB4E-A2B6-D70666DB9878}" type="pres">
      <dgm:prSet presAssocID="{722495A5-D759-5F40-8C7C-FEAF72546986}" presName="spaceA" presStyleCnt="0"/>
      <dgm:spPr/>
    </dgm:pt>
    <dgm:pt modelId="{37CB9A8D-492D-764F-B29F-04F6A743E67A}" type="pres">
      <dgm:prSet presAssocID="{13872105-830E-CA47-8C84-0E6521F0F602}" presName="space" presStyleCnt="0"/>
      <dgm:spPr/>
    </dgm:pt>
    <dgm:pt modelId="{B55182A0-8282-A441-B30E-6B5DA7B46F14}" type="pres">
      <dgm:prSet presAssocID="{FF6CED66-6486-624D-B031-992FFE8CEF1A}" presName="compositeB" presStyleCnt="0"/>
      <dgm:spPr/>
    </dgm:pt>
    <dgm:pt modelId="{D090CBCE-AA29-7648-9E4E-D09C76C3B4F9}" type="pres">
      <dgm:prSet presAssocID="{FF6CED66-6486-624D-B031-992FFE8CEF1A}" presName="textB" presStyleLbl="revTx" presStyleIdx="5" presStyleCnt="9">
        <dgm:presLayoutVars>
          <dgm:bulletEnabled val="1"/>
        </dgm:presLayoutVars>
      </dgm:prSet>
      <dgm:spPr/>
    </dgm:pt>
    <dgm:pt modelId="{BDCADA1C-99F0-2D4E-8742-604D955C82AA}" type="pres">
      <dgm:prSet presAssocID="{FF6CED66-6486-624D-B031-992FFE8CEF1A}" presName="circleB" presStyleLbl="node1" presStyleIdx="5" presStyleCnt="9" custScaleX="99438" custScaleY="99438"/>
      <dgm:spPr/>
    </dgm:pt>
    <dgm:pt modelId="{7057FB3D-B385-B44D-AD1D-D0031BCC23EC}" type="pres">
      <dgm:prSet presAssocID="{FF6CED66-6486-624D-B031-992FFE8CEF1A}" presName="spaceB" presStyleCnt="0"/>
      <dgm:spPr/>
    </dgm:pt>
    <dgm:pt modelId="{B86819FC-A15F-2E4B-90D7-1E5F3F552840}" type="pres">
      <dgm:prSet presAssocID="{1D8D031A-72C4-7D48-B054-AC5535DA7A9C}" presName="space" presStyleCnt="0"/>
      <dgm:spPr/>
    </dgm:pt>
    <dgm:pt modelId="{2E66FA81-32C1-A546-9412-1AEEF7D62C2F}" type="pres">
      <dgm:prSet presAssocID="{3B77EB8B-68BA-9348-BC11-61D056306674}" presName="compositeA" presStyleCnt="0"/>
      <dgm:spPr/>
    </dgm:pt>
    <dgm:pt modelId="{73193184-A9B6-AB45-8E20-8CF43721E795}" type="pres">
      <dgm:prSet presAssocID="{3B77EB8B-68BA-9348-BC11-61D056306674}" presName="textA" presStyleLbl="revTx" presStyleIdx="6" presStyleCnt="9">
        <dgm:presLayoutVars>
          <dgm:bulletEnabled val="1"/>
        </dgm:presLayoutVars>
      </dgm:prSet>
      <dgm:spPr/>
    </dgm:pt>
    <dgm:pt modelId="{66B3461D-36A1-5243-B19D-3F8D84203491}" type="pres">
      <dgm:prSet presAssocID="{3B77EB8B-68BA-9348-BC11-61D056306674}" presName="circleA" presStyleLbl="node1" presStyleIdx="6" presStyleCnt="9" custScaleX="99438" custScaleY="99438"/>
      <dgm:spPr/>
    </dgm:pt>
    <dgm:pt modelId="{2E204175-58C2-8348-B33E-9B467590311B}" type="pres">
      <dgm:prSet presAssocID="{3B77EB8B-68BA-9348-BC11-61D056306674}" presName="spaceA" presStyleCnt="0"/>
      <dgm:spPr/>
    </dgm:pt>
    <dgm:pt modelId="{D1A3FCB4-FE94-2141-B963-3A6EFC68B54B}" type="pres">
      <dgm:prSet presAssocID="{94D2386D-0F82-0E4C-94B5-88BB49E19A9D}" presName="space" presStyleCnt="0"/>
      <dgm:spPr/>
    </dgm:pt>
    <dgm:pt modelId="{B29B766E-067D-0E4A-B5D9-74E4FD1CD43F}" type="pres">
      <dgm:prSet presAssocID="{160D2C70-A33E-C24A-8F8A-1BD4C77B6A0C}" presName="compositeB" presStyleCnt="0"/>
      <dgm:spPr/>
    </dgm:pt>
    <dgm:pt modelId="{CCC98A8F-600B-FE4D-BCA9-FF0D079643C6}" type="pres">
      <dgm:prSet presAssocID="{160D2C70-A33E-C24A-8F8A-1BD4C77B6A0C}" presName="textB" presStyleLbl="revTx" presStyleIdx="7" presStyleCnt="9">
        <dgm:presLayoutVars>
          <dgm:bulletEnabled val="1"/>
        </dgm:presLayoutVars>
      </dgm:prSet>
      <dgm:spPr/>
    </dgm:pt>
    <dgm:pt modelId="{123680A9-DC0F-BB41-8B3B-518BC8E3067F}" type="pres">
      <dgm:prSet presAssocID="{160D2C70-A33E-C24A-8F8A-1BD4C77B6A0C}" presName="circleB" presStyleLbl="node1" presStyleIdx="7" presStyleCnt="9" custScaleX="99438" custScaleY="99438"/>
      <dgm:spPr/>
    </dgm:pt>
    <dgm:pt modelId="{D4CB7B97-81A0-2547-B48B-B7F3C4FBDD37}" type="pres">
      <dgm:prSet presAssocID="{160D2C70-A33E-C24A-8F8A-1BD4C77B6A0C}" presName="spaceB" presStyleCnt="0"/>
      <dgm:spPr/>
    </dgm:pt>
    <dgm:pt modelId="{715E34B4-BB49-3147-A6E9-2F59460D5BAB}" type="pres">
      <dgm:prSet presAssocID="{3A2FAC6D-8894-E047-A208-8B067575C7F5}" presName="space" presStyleCnt="0"/>
      <dgm:spPr/>
    </dgm:pt>
    <dgm:pt modelId="{8AE95503-9650-FF4C-96FC-9FC89CD51390}" type="pres">
      <dgm:prSet presAssocID="{82CFCA6E-1468-B848-AFE9-C8E65568AC4C}" presName="compositeA" presStyleCnt="0"/>
      <dgm:spPr/>
    </dgm:pt>
    <dgm:pt modelId="{E80D677D-A841-2F40-AD3C-CE70AE723D85}" type="pres">
      <dgm:prSet presAssocID="{82CFCA6E-1468-B848-AFE9-C8E65568AC4C}" presName="textA" presStyleLbl="revTx" presStyleIdx="8" presStyleCnt="9">
        <dgm:presLayoutVars>
          <dgm:bulletEnabled val="1"/>
        </dgm:presLayoutVars>
      </dgm:prSet>
      <dgm:spPr/>
    </dgm:pt>
    <dgm:pt modelId="{A9333D39-25CD-DC44-AC93-30852292E706}" type="pres">
      <dgm:prSet presAssocID="{82CFCA6E-1468-B848-AFE9-C8E65568AC4C}" presName="circleA" presStyleLbl="node1" presStyleIdx="8" presStyleCnt="9"/>
      <dgm:spPr/>
    </dgm:pt>
    <dgm:pt modelId="{793075D5-1384-9B44-87D2-66DA9C95C3FF}" type="pres">
      <dgm:prSet presAssocID="{82CFCA6E-1468-B848-AFE9-C8E65568AC4C}" presName="spaceA" presStyleCnt="0"/>
      <dgm:spPr/>
    </dgm:pt>
  </dgm:ptLst>
  <dgm:cxnLst>
    <dgm:cxn modelId="{9C538718-A348-304F-8B92-DD55DCE1B6D1}" type="presOf" srcId="{F6E4C5C0-B6DA-FF43-8796-9995F976B8D8}" destId="{B1D382B5-74F4-E346-B800-76A4FB01FF9D}" srcOrd="0" destOrd="0" presId="urn:microsoft.com/office/officeart/2005/8/layout/hProcess11"/>
    <dgm:cxn modelId="{3F351832-5EFF-ED48-8A44-D88C2892184B}" srcId="{DAAEFBC2-BCEE-9B4B-A392-8269CA501881}" destId="{A5A68544-6F9D-564E-A3E4-DEDD28FE47A2}" srcOrd="0" destOrd="0" parTransId="{C8FFC74E-3779-CE4B-BB29-9D008E7963CA}" sibTransId="{ADCB17E1-EDB9-324B-97C9-956EBDD7EE7D}"/>
    <dgm:cxn modelId="{8A078D3A-4879-BD4D-BB52-3370F22B1096}" type="presOf" srcId="{160D2C70-A33E-C24A-8F8A-1BD4C77B6A0C}" destId="{CCC98A8F-600B-FE4D-BCA9-FF0D079643C6}" srcOrd="0" destOrd="0" presId="urn:microsoft.com/office/officeart/2005/8/layout/hProcess11"/>
    <dgm:cxn modelId="{A797A23B-B2D4-4348-88AD-C69CB5A2023D}" type="presOf" srcId="{722495A5-D759-5F40-8C7C-FEAF72546986}" destId="{C312D8CA-4882-4C4D-B7AC-5FA13E7434B9}" srcOrd="0" destOrd="0" presId="urn:microsoft.com/office/officeart/2005/8/layout/hProcess11"/>
    <dgm:cxn modelId="{E2BC405C-CC11-E44D-970B-DBCDDDEFAA88}" srcId="{DAAEFBC2-BCEE-9B4B-A392-8269CA501881}" destId="{722495A5-D759-5F40-8C7C-FEAF72546986}" srcOrd="4" destOrd="0" parTransId="{3CF30743-B1B9-D340-BEF8-325EAC24CC34}" sibTransId="{13872105-830E-CA47-8C84-0E6521F0F602}"/>
    <dgm:cxn modelId="{4751FA65-9908-044E-A9E9-C9E9DB8633B8}" srcId="{DAAEFBC2-BCEE-9B4B-A392-8269CA501881}" destId="{FC3BE04E-D53A-654F-A85D-C0C9A69A0C32}" srcOrd="2" destOrd="0" parTransId="{8E63472B-B214-9E4B-800A-BE319E451462}" sibTransId="{9B63AD2F-BD33-C34C-80EE-C4C41226AC48}"/>
    <dgm:cxn modelId="{26A9EF69-DBA1-1D42-874E-8BE059A2A2A3}" srcId="{DAAEFBC2-BCEE-9B4B-A392-8269CA501881}" destId="{F6E4C5C0-B6DA-FF43-8796-9995F976B8D8}" srcOrd="1" destOrd="0" parTransId="{1195B824-1963-334D-8079-003AB08B13C2}" sibTransId="{CB1E8926-097E-F441-AD6D-C034F104E96D}"/>
    <dgm:cxn modelId="{FB7A526A-EBFB-CC43-B0DD-F4CB0A90DB5A}" type="presOf" srcId="{82CFCA6E-1468-B848-AFE9-C8E65568AC4C}" destId="{E80D677D-A841-2F40-AD3C-CE70AE723D85}" srcOrd="0" destOrd="0" presId="urn:microsoft.com/office/officeart/2005/8/layout/hProcess11"/>
    <dgm:cxn modelId="{641B0A6B-DE18-9B4D-8A03-AB30359E0131}" type="presOf" srcId="{5654B742-6F59-E146-9EE6-833E02A59F51}" destId="{5FF21479-12FD-684F-A097-BA8401CBF28F}" srcOrd="0" destOrd="0" presId="urn:microsoft.com/office/officeart/2005/8/layout/hProcess11"/>
    <dgm:cxn modelId="{C5B26682-85A7-8F40-855D-DDA3F480D3F3}" srcId="{DAAEFBC2-BCEE-9B4B-A392-8269CA501881}" destId="{160D2C70-A33E-C24A-8F8A-1BD4C77B6A0C}" srcOrd="7" destOrd="0" parTransId="{BFF3A745-C3CB-B44A-82A7-152C58F626AC}" sibTransId="{3A2FAC6D-8894-E047-A208-8B067575C7F5}"/>
    <dgm:cxn modelId="{4E238A86-BAD3-A04C-84F7-2AFC519966C2}" srcId="{DAAEFBC2-BCEE-9B4B-A392-8269CA501881}" destId="{FF6CED66-6486-624D-B031-992FFE8CEF1A}" srcOrd="5" destOrd="0" parTransId="{0BB2649F-27EA-124D-86A7-67D1269E3357}" sibTransId="{1D8D031A-72C4-7D48-B054-AC5535DA7A9C}"/>
    <dgm:cxn modelId="{ED597B88-9E89-3740-81E5-C2D68A04D603}" type="presOf" srcId="{DAAEFBC2-BCEE-9B4B-A392-8269CA501881}" destId="{D303B980-6C91-9044-939E-502CE8B8490A}" srcOrd="0" destOrd="0" presId="urn:microsoft.com/office/officeart/2005/8/layout/hProcess11"/>
    <dgm:cxn modelId="{639BFFB4-F8D6-CD47-983B-D14B0E3195F8}" type="presOf" srcId="{A5A68544-6F9D-564E-A3E4-DEDD28FE47A2}" destId="{F7F30706-7C9F-0346-94F3-BF51826C65F4}" srcOrd="0" destOrd="0" presId="urn:microsoft.com/office/officeart/2005/8/layout/hProcess11"/>
    <dgm:cxn modelId="{8C187AB9-523B-964B-B5BB-16A72EBE0896}" type="presOf" srcId="{FC3BE04E-D53A-654F-A85D-C0C9A69A0C32}" destId="{0B763EF2-4288-664F-9CAA-A72673520554}" srcOrd="0" destOrd="0" presId="urn:microsoft.com/office/officeart/2005/8/layout/hProcess11"/>
    <dgm:cxn modelId="{207B8AC4-804D-BF47-B537-9CCCC1F79D08}" srcId="{DAAEFBC2-BCEE-9B4B-A392-8269CA501881}" destId="{5654B742-6F59-E146-9EE6-833E02A59F51}" srcOrd="3" destOrd="0" parTransId="{76147661-FCCD-7A40-AA44-2B4AC05E1F82}" sibTransId="{343938D2-CC0F-284A-9213-4B7AD41E91C1}"/>
    <dgm:cxn modelId="{FC4015C6-76EF-DA47-8F60-6F6274219FFD}" type="presOf" srcId="{FF6CED66-6486-624D-B031-992FFE8CEF1A}" destId="{D090CBCE-AA29-7648-9E4E-D09C76C3B4F9}" srcOrd="0" destOrd="0" presId="urn:microsoft.com/office/officeart/2005/8/layout/hProcess11"/>
    <dgm:cxn modelId="{80556DE9-F1F9-244F-8C16-56C263A8B47F}" type="presOf" srcId="{3B77EB8B-68BA-9348-BC11-61D056306674}" destId="{73193184-A9B6-AB45-8E20-8CF43721E795}" srcOrd="0" destOrd="0" presId="urn:microsoft.com/office/officeart/2005/8/layout/hProcess11"/>
    <dgm:cxn modelId="{55DDACF1-748B-FB40-AABB-E47063CAA5BA}" srcId="{DAAEFBC2-BCEE-9B4B-A392-8269CA501881}" destId="{82CFCA6E-1468-B848-AFE9-C8E65568AC4C}" srcOrd="8" destOrd="0" parTransId="{30F607AA-9106-0E44-BF97-B5DBF60FCE56}" sibTransId="{F043019A-D79F-1542-8409-66D2E948EFD1}"/>
    <dgm:cxn modelId="{D1E010F8-2D86-814F-83E2-11EA8D386938}" srcId="{DAAEFBC2-BCEE-9B4B-A392-8269CA501881}" destId="{3B77EB8B-68BA-9348-BC11-61D056306674}" srcOrd="6" destOrd="0" parTransId="{59D13BB6-1288-C240-8B60-822EAF8E9CE0}" sibTransId="{94D2386D-0F82-0E4C-94B5-88BB49E19A9D}"/>
    <dgm:cxn modelId="{104D231E-0BF3-5542-9B0B-3E7D84553672}" type="presParOf" srcId="{D303B980-6C91-9044-939E-502CE8B8490A}" destId="{3DB30B8C-9CE1-FB4E-97BD-434C3CB40465}" srcOrd="0" destOrd="0" presId="urn:microsoft.com/office/officeart/2005/8/layout/hProcess11"/>
    <dgm:cxn modelId="{67AB8081-7D13-E340-91A2-A1817F5D0529}" type="presParOf" srcId="{D303B980-6C91-9044-939E-502CE8B8490A}" destId="{EC4ECC5D-FAC8-014F-9ECE-16F1AC08D83A}" srcOrd="1" destOrd="0" presId="urn:microsoft.com/office/officeart/2005/8/layout/hProcess11"/>
    <dgm:cxn modelId="{A7C81766-1C20-3D47-B4F3-D51D7E2A4B35}" type="presParOf" srcId="{EC4ECC5D-FAC8-014F-9ECE-16F1AC08D83A}" destId="{51E411A2-47BB-E64A-918A-BDB785D534F6}" srcOrd="0" destOrd="0" presId="urn:microsoft.com/office/officeart/2005/8/layout/hProcess11"/>
    <dgm:cxn modelId="{44BC0074-99FD-6648-AE14-6D60605B2F59}" type="presParOf" srcId="{51E411A2-47BB-E64A-918A-BDB785D534F6}" destId="{F7F30706-7C9F-0346-94F3-BF51826C65F4}" srcOrd="0" destOrd="0" presId="urn:microsoft.com/office/officeart/2005/8/layout/hProcess11"/>
    <dgm:cxn modelId="{1575E12A-60FD-EC48-A7FF-9C2D0396B96B}" type="presParOf" srcId="{51E411A2-47BB-E64A-918A-BDB785D534F6}" destId="{5D47841B-8900-6A4D-AF78-B9E4BE7CB016}" srcOrd="1" destOrd="0" presId="urn:microsoft.com/office/officeart/2005/8/layout/hProcess11"/>
    <dgm:cxn modelId="{E3075394-AA2F-1946-8440-09485B007AE0}" type="presParOf" srcId="{51E411A2-47BB-E64A-918A-BDB785D534F6}" destId="{8CC117F5-DF2E-3548-973A-E2D4D27CA38C}" srcOrd="2" destOrd="0" presId="urn:microsoft.com/office/officeart/2005/8/layout/hProcess11"/>
    <dgm:cxn modelId="{7E7C53A5-5D34-1244-A258-4F43CEDE4B93}" type="presParOf" srcId="{EC4ECC5D-FAC8-014F-9ECE-16F1AC08D83A}" destId="{C09C3E7E-B743-9C4E-9F79-80480A4FC601}" srcOrd="1" destOrd="0" presId="urn:microsoft.com/office/officeart/2005/8/layout/hProcess11"/>
    <dgm:cxn modelId="{12BEA3EE-4F48-4049-A1B2-40C79115E944}" type="presParOf" srcId="{EC4ECC5D-FAC8-014F-9ECE-16F1AC08D83A}" destId="{AC8494A1-6093-3243-816A-0F633E25F383}" srcOrd="2" destOrd="0" presId="urn:microsoft.com/office/officeart/2005/8/layout/hProcess11"/>
    <dgm:cxn modelId="{8FA85A29-B555-1945-8B45-84BD8F6B90DF}" type="presParOf" srcId="{AC8494A1-6093-3243-816A-0F633E25F383}" destId="{B1D382B5-74F4-E346-B800-76A4FB01FF9D}" srcOrd="0" destOrd="0" presId="urn:microsoft.com/office/officeart/2005/8/layout/hProcess11"/>
    <dgm:cxn modelId="{CC42F4C6-117C-EB40-8D1D-BCBC7D6E6457}" type="presParOf" srcId="{AC8494A1-6093-3243-816A-0F633E25F383}" destId="{CF872376-B203-C64D-93FE-6D7366825350}" srcOrd="1" destOrd="0" presId="urn:microsoft.com/office/officeart/2005/8/layout/hProcess11"/>
    <dgm:cxn modelId="{673F6E4A-04F7-8B40-9DD1-BF7044297925}" type="presParOf" srcId="{AC8494A1-6093-3243-816A-0F633E25F383}" destId="{C907EF26-F73A-A54C-BC6E-1A7C5C3A3424}" srcOrd="2" destOrd="0" presId="urn:microsoft.com/office/officeart/2005/8/layout/hProcess11"/>
    <dgm:cxn modelId="{2E76CA1C-5241-2043-8C7C-7603BEA1E07E}" type="presParOf" srcId="{EC4ECC5D-FAC8-014F-9ECE-16F1AC08D83A}" destId="{B8BFBCF7-85C2-114A-92BB-AED64D6FB347}" srcOrd="3" destOrd="0" presId="urn:microsoft.com/office/officeart/2005/8/layout/hProcess11"/>
    <dgm:cxn modelId="{D60766EC-2361-3545-A18E-3D984C8A138D}" type="presParOf" srcId="{EC4ECC5D-FAC8-014F-9ECE-16F1AC08D83A}" destId="{9EF4E72B-66AB-374C-9D6B-201EA297B142}" srcOrd="4" destOrd="0" presId="urn:microsoft.com/office/officeart/2005/8/layout/hProcess11"/>
    <dgm:cxn modelId="{146E8A1C-18D1-FB4C-96E3-81FE88B9591D}" type="presParOf" srcId="{9EF4E72B-66AB-374C-9D6B-201EA297B142}" destId="{0B763EF2-4288-664F-9CAA-A72673520554}" srcOrd="0" destOrd="0" presId="urn:microsoft.com/office/officeart/2005/8/layout/hProcess11"/>
    <dgm:cxn modelId="{E16CA1DA-9320-C444-AE4A-F21A70E3A2AC}" type="presParOf" srcId="{9EF4E72B-66AB-374C-9D6B-201EA297B142}" destId="{850302A9-7353-0740-BD9C-EE5026C81906}" srcOrd="1" destOrd="0" presId="urn:microsoft.com/office/officeart/2005/8/layout/hProcess11"/>
    <dgm:cxn modelId="{19923419-261A-CA40-AAE6-840C7D8F0606}" type="presParOf" srcId="{9EF4E72B-66AB-374C-9D6B-201EA297B142}" destId="{06F07C21-18C3-494A-9C27-9A652AFA3457}" srcOrd="2" destOrd="0" presId="urn:microsoft.com/office/officeart/2005/8/layout/hProcess11"/>
    <dgm:cxn modelId="{3DB8C24D-A8EE-9E41-8C33-4C945CCA4396}" type="presParOf" srcId="{EC4ECC5D-FAC8-014F-9ECE-16F1AC08D83A}" destId="{09289B13-172D-9A45-8784-9ED2FA9B763E}" srcOrd="5" destOrd="0" presId="urn:microsoft.com/office/officeart/2005/8/layout/hProcess11"/>
    <dgm:cxn modelId="{1C2773E3-4CA8-BA45-9E38-1C7A5365D6A4}" type="presParOf" srcId="{EC4ECC5D-FAC8-014F-9ECE-16F1AC08D83A}" destId="{849FC2FB-731F-504B-A7AC-41145536DB8E}" srcOrd="6" destOrd="0" presId="urn:microsoft.com/office/officeart/2005/8/layout/hProcess11"/>
    <dgm:cxn modelId="{75858AAF-7B81-A747-8C49-CEDA61AD3917}" type="presParOf" srcId="{849FC2FB-731F-504B-A7AC-41145536DB8E}" destId="{5FF21479-12FD-684F-A097-BA8401CBF28F}" srcOrd="0" destOrd="0" presId="urn:microsoft.com/office/officeart/2005/8/layout/hProcess11"/>
    <dgm:cxn modelId="{AEB67C1B-0D3D-0549-967B-F254F65A8321}" type="presParOf" srcId="{849FC2FB-731F-504B-A7AC-41145536DB8E}" destId="{F6C3A4B9-05CA-8D43-831F-01035E636899}" srcOrd="1" destOrd="0" presId="urn:microsoft.com/office/officeart/2005/8/layout/hProcess11"/>
    <dgm:cxn modelId="{714ACC4E-68CD-9C40-AF86-B13285E56499}" type="presParOf" srcId="{849FC2FB-731F-504B-A7AC-41145536DB8E}" destId="{6A9D7EAC-779B-0742-A1C0-D002B86FDB15}" srcOrd="2" destOrd="0" presId="urn:microsoft.com/office/officeart/2005/8/layout/hProcess11"/>
    <dgm:cxn modelId="{24B6B6CB-0288-FA4D-9191-D84A2F00A247}" type="presParOf" srcId="{EC4ECC5D-FAC8-014F-9ECE-16F1AC08D83A}" destId="{ACC4D96D-ADF4-0749-88AC-359383BA3AF2}" srcOrd="7" destOrd="0" presId="urn:microsoft.com/office/officeart/2005/8/layout/hProcess11"/>
    <dgm:cxn modelId="{C762FCDA-F440-AC4C-B55F-3FF184172567}" type="presParOf" srcId="{EC4ECC5D-FAC8-014F-9ECE-16F1AC08D83A}" destId="{798916EE-E2BF-BD41-A2AC-54482859048C}" srcOrd="8" destOrd="0" presId="urn:microsoft.com/office/officeart/2005/8/layout/hProcess11"/>
    <dgm:cxn modelId="{5FB1A805-81CF-C84F-A5EA-6D52B9FAB9EC}" type="presParOf" srcId="{798916EE-E2BF-BD41-A2AC-54482859048C}" destId="{C312D8CA-4882-4C4D-B7AC-5FA13E7434B9}" srcOrd="0" destOrd="0" presId="urn:microsoft.com/office/officeart/2005/8/layout/hProcess11"/>
    <dgm:cxn modelId="{B80253D3-7E8B-ED46-B2C0-0E0712B60CB1}" type="presParOf" srcId="{798916EE-E2BF-BD41-A2AC-54482859048C}" destId="{BECF4261-98B8-3E48-B91E-4B69EDF638A9}" srcOrd="1" destOrd="0" presId="urn:microsoft.com/office/officeart/2005/8/layout/hProcess11"/>
    <dgm:cxn modelId="{8BF252C5-B21D-E349-9A94-A00B528F9F9C}" type="presParOf" srcId="{798916EE-E2BF-BD41-A2AC-54482859048C}" destId="{D8398733-90B6-EB4E-A2B6-D70666DB9878}" srcOrd="2" destOrd="0" presId="urn:microsoft.com/office/officeart/2005/8/layout/hProcess11"/>
    <dgm:cxn modelId="{78F0D2A2-657A-384D-88CA-5C3D1239B481}" type="presParOf" srcId="{EC4ECC5D-FAC8-014F-9ECE-16F1AC08D83A}" destId="{37CB9A8D-492D-764F-B29F-04F6A743E67A}" srcOrd="9" destOrd="0" presId="urn:microsoft.com/office/officeart/2005/8/layout/hProcess11"/>
    <dgm:cxn modelId="{25952210-27C9-E04C-8C0D-67F7BEC34EF8}" type="presParOf" srcId="{EC4ECC5D-FAC8-014F-9ECE-16F1AC08D83A}" destId="{B55182A0-8282-A441-B30E-6B5DA7B46F14}" srcOrd="10" destOrd="0" presId="urn:microsoft.com/office/officeart/2005/8/layout/hProcess11"/>
    <dgm:cxn modelId="{AD61A903-EAB0-864C-AA20-68C56550D3F2}" type="presParOf" srcId="{B55182A0-8282-A441-B30E-6B5DA7B46F14}" destId="{D090CBCE-AA29-7648-9E4E-D09C76C3B4F9}" srcOrd="0" destOrd="0" presId="urn:microsoft.com/office/officeart/2005/8/layout/hProcess11"/>
    <dgm:cxn modelId="{4B02DDF0-1D04-F64C-9BF8-B78FA2CBA1EE}" type="presParOf" srcId="{B55182A0-8282-A441-B30E-6B5DA7B46F14}" destId="{BDCADA1C-99F0-2D4E-8742-604D955C82AA}" srcOrd="1" destOrd="0" presId="urn:microsoft.com/office/officeart/2005/8/layout/hProcess11"/>
    <dgm:cxn modelId="{028B808E-380C-A245-919F-6DC24F28DE35}" type="presParOf" srcId="{B55182A0-8282-A441-B30E-6B5DA7B46F14}" destId="{7057FB3D-B385-B44D-AD1D-D0031BCC23EC}" srcOrd="2" destOrd="0" presId="urn:microsoft.com/office/officeart/2005/8/layout/hProcess11"/>
    <dgm:cxn modelId="{6EED3A08-6379-EE4D-AD3E-2A64A6D1FF65}" type="presParOf" srcId="{EC4ECC5D-FAC8-014F-9ECE-16F1AC08D83A}" destId="{B86819FC-A15F-2E4B-90D7-1E5F3F552840}" srcOrd="11" destOrd="0" presId="urn:microsoft.com/office/officeart/2005/8/layout/hProcess11"/>
    <dgm:cxn modelId="{7C7C916D-9AF4-EB41-9707-750BF55348FE}" type="presParOf" srcId="{EC4ECC5D-FAC8-014F-9ECE-16F1AC08D83A}" destId="{2E66FA81-32C1-A546-9412-1AEEF7D62C2F}" srcOrd="12" destOrd="0" presId="urn:microsoft.com/office/officeart/2005/8/layout/hProcess11"/>
    <dgm:cxn modelId="{C244EDB2-6ECE-8547-8AD4-6143BF21AD04}" type="presParOf" srcId="{2E66FA81-32C1-A546-9412-1AEEF7D62C2F}" destId="{73193184-A9B6-AB45-8E20-8CF43721E795}" srcOrd="0" destOrd="0" presId="urn:microsoft.com/office/officeart/2005/8/layout/hProcess11"/>
    <dgm:cxn modelId="{0316672E-4A02-D148-BFB4-C5F929D4FC00}" type="presParOf" srcId="{2E66FA81-32C1-A546-9412-1AEEF7D62C2F}" destId="{66B3461D-36A1-5243-B19D-3F8D84203491}" srcOrd="1" destOrd="0" presId="urn:microsoft.com/office/officeart/2005/8/layout/hProcess11"/>
    <dgm:cxn modelId="{B6CF6EC4-2088-BD4E-A421-721ECF5F6AAA}" type="presParOf" srcId="{2E66FA81-32C1-A546-9412-1AEEF7D62C2F}" destId="{2E204175-58C2-8348-B33E-9B467590311B}" srcOrd="2" destOrd="0" presId="urn:microsoft.com/office/officeart/2005/8/layout/hProcess11"/>
    <dgm:cxn modelId="{4D8C52F7-3D96-E048-8A77-A1EC31FA4C96}" type="presParOf" srcId="{EC4ECC5D-FAC8-014F-9ECE-16F1AC08D83A}" destId="{D1A3FCB4-FE94-2141-B963-3A6EFC68B54B}" srcOrd="13" destOrd="0" presId="urn:microsoft.com/office/officeart/2005/8/layout/hProcess11"/>
    <dgm:cxn modelId="{679F9D49-6235-AD4F-83A4-538C0D63A852}" type="presParOf" srcId="{EC4ECC5D-FAC8-014F-9ECE-16F1AC08D83A}" destId="{B29B766E-067D-0E4A-B5D9-74E4FD1CD43F}" srcOrd="14" destOrd="0" presId="urn:microsoft.com/office/officeart/2005/8/layout/hProcess11"/>
    <dgm:cxn modelId="{42153F47-58F6-2E4F-928D-9D0593DB229B}" type="presParOf" srcId="{B29B766E-067D-0E4A-B5D9-74E4FD1CD43F}" destId="{CCC98A8F-600B-FE4D-BCA9-FF0D079643C6}" srcOrd="0" destOrd="0" presId="urn:microsoft.com/office/officeart/2005/8/layout/hProcess11"/>
    <dgm:cxn modelId="{029809A8-13AC-8148-969C-DF98BC6EAA83}" type="presParOf" srcId="{B29B766E-067D-0E4A-B5D9-74E4FD1CD43F}" destId="{123680A9-DC0F-BB41-8B3B-518BC8E3067F}" srcOrd="1" destOrd="0" presId="urn:microsoft.com/office/officeart/2005/8/layout/hProcess11"/>
    <dgm:cxn modelId="{A47DE15D-52C1-1240-A23E-C8EEEFACFA41}" type="presParOf" srcId="{B29B766E-067D-0E4A-B5D9-74E4FD1CD43F}" destId="{D4CB7B97-81A0-2547-B48B-B7F3C4FBDD37}" srcOrd="2" destOrd="0" presId="urn:microsoft.com/office/officeart/2005/8/layout/hProcess11"/>
    <dgm:cxn modelId="{91C412CC-C4D9-864A-A1F0-7C6634EBDEAB}" type="presParOf" srcId="{EC4ECC5D-FAC8-014F-9ECE-16F1AC08D83A}" destId="{715E34B4-BB49-3147-A6E9-2F59460D5BAB}" srcOrd="15" destOrd="0" presId="urn:microsoft.com/office/officeart/2005/8/layout/hProcess11"/>
    <dgm:cxn modelId="{B456B666-9EB9-4640-AAE9-6025B10B4E8F}" type="presParOf" srcId="{EC4ECC5D-FAC8-014F-9ECE-16F1AC08D83A}" destId="{8AE95503-9650-FF4C-96FC-9FC89CD51390}" srcOrd="16" destOrd="0" presId="urn:microsoft.com/office/officeart/2005/8/layout/hProcess11"/>
    <dgm:cxn modelId="{5278A8F7-10F3-0642-ACC1-CD1A57EB274E}" type="presParOf" srcId="{8AE95503-9650-FF4C-96FC-9FC89CD51390}" destId="{E80D677D-A841-2F40-AD3C-CE70AE723D85}" srcOrd="0" destOrd="0" presId="urn:microsoft.com/office/officeart/2005/8/layout/hProcess11"/>
    <dgm:cxn modelId="{A359F869-BD35-9D43-ACEE-E1A8F8FB58B3}" type="presParOf" srcId="{8AE95503-9650-FF4C-96FC-9FC89CD51390}" destId="{A9333D39-25CD-DC44-AC93-30852292E706}" srcOrd="1" destOrd="0" presId="urn:microsoft.com/office/officeart/2005/8/layout/hProcess11"/>
    <dgm:cxn modelId="{564DACBD-78C5-544F-A164-9366F2759D07}" type="presParOf" srcId="{8AE95503-9650-FF4C-96FC-9FC89CD51390}" destId="{793075D5-1384-9B44-87D2-66DA9C95C3F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62C808-84B9-3742-B84C-F1B9912C77F6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10DB702-29BC-BE4C-B3D2-336EA5EDB0E4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D80F513E-0C1E-2141-8203-AA5924976E8A}" type="parTrans" cxnId="{C760138B-F8B3-064B-B90B-7F170BF1862D}">
      <dgm:prSet/>
      <dgm:spPr/>
      <dgm:t>
        <a:bodyPr/>
        <a:lstStyle/>
        <a:p>
          <a:endParaRPr lang="en-GB"/>
        </a:p>
      </dgm:t>
    </dgm:pt>
    <dgm:pt modelId="{F17CF614-5B4B-3146-B473-BF800C6D2FFA}" type="sibTrans" cxnId="{C760138B-F8B3-064B-B90B-7F170BF1862D}">
      <dgm:prSet/>
      <dgm:spPr/>
      <dgm:t>
        <a:bodyPr/>
        <a:lstStyle/>
        <a:p>
          <a:endParaRPr lang="en-GB"/>
        </a:p>
      </dgm:t>
    </dgm:pt>
    <dgm:pt modelId="{226975B1-A619-0142-A43A-E4719D681B25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2289F543-8CCA-C14F-8BE0-B55B221F2680}" type="parTrans" cxnId="{ED701DA8-9897-AF47-97B6-1D30CF6A4B96}">
      <dgm:prSet/>
      <dgm:spPr/>
      <dgm:t>
        <a:bodyPr/>
        <a:lstStyle/>
        <a:p>
          <a:endParaRPr lang="en-GB"/>
        </a:p>
      </dgm:t>
    </dgm:pt>
    <dgm:pt modelId="{A496CFB4-6F1B-614D-89D1-A33AB3D2571B}" type="sibTrans" cxnId="{ED701DA8-9897-AF47-97B6-1D30CF6A4B96}">
      <dgm:prSet/>
      <dgm:spPr/>
      <dgm:t>
        <a:bodyPr/>
        <a:lstStyle/>
        <a:p>
          <a:endParaRPr lang="en-GB"/>
        </a:p>
      </dgm:t>
    </dgm:pt>
    <dgm:pt modelId="{D07887C1-7DA9-E94B-AF0C-5FB131F42BD1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17548245-5B2D-3C47-AF8B-E39759964379}" type="parTrans" cxnId="{ABC39D3C-C77C-7C48-BFAD-7192B9CFD9A0}">
      <dgm:prSet/>
      <dgm:spPr/>
      <dgm:t>
        <a:bodyPr/>
        <a:lstStyle/>
        <a:p>
          <a:endParaRPr lang="en-GB"/>
        </a:p>
      </dgm:t>
    </dgm:pt>
    <dgm:pt modelId="{E9B51071-7046-2B47-AA3C-6819F4492CD8}" type="sibTrans" cxnId="{ABC39D3C-C77C-7C48-BFAD-7192B9CFD9A0}">
      <dgm:prSet/>
      <dgm:spPr/>
      <dgm:t>
        <a:bodyPr/>
        <a:lstStyle/>
        <a:p>
          <a:endParaRPr lang="en-GB"/>
        </a:p>
      </dgm:t>
    </dgm:pt>
    <dgm:pt modelId="{414130C4-60E3-5F49-A09E-3540E2268A18}">
      <dgm:prSet/>
      <dgm:spPr/>
      <dgm:t>
        <a:bodyPr/>
        <a:lstStyle/>
        <a:p>
          <a:endParaRPr lang="en-GB"/>
        </a:p>
      </dgm:t>
    </dgm:pt>
    <dgm:pt modelId="{EEA33E18-975A-1948-9507-84FC60DC2BA7}" type="parTrans" cxnId="{8B543501-FBB1-2C4B-95A7-3CCEBCC45369}">
      <dgm:prSet/>
      <dgm:spPr/>
      <dgm:t>
        <a:bodyPr/>
        <a:lstStyle/>
        <a:p>
          <a:endParaRPr lang="en-GB"/>
        </a:p>
      </dgm:t>
    </dgm:pt>
    <dgm:pt modelId="{F0BD7384-1EA0-714C-B6F2-2A281A43F2CC}" type="sibTrans" cxnId="{8B543501-FBB1-2C4B-95A7-3CCEBCC45369}">
      <dgm:prSet/>
      <dgm:spPr/>
      <dgm:t>
        <a:bodyPr/>
        <a:lstStyle/>
        <a:p>
          <a:endParaRPr lang="en-GB"/>
        </a:p>
      </dgm:t>
    </dgm:pt>
    <dgm:pt modelId="{52DB594E-9229-554E-97B4-E9347592A17C}" type="pres">
      <dgm:prSet presAssocID="{B662C808-84B9-3742-B84C-F1B9912C77F6}" presName="Name0" presStyleCnt="0">
        <dgm:presLayoutVars>
          <dgm:dir/>
          <dgm:resizeHandles val="exact"/>
        </dgm:presLayoutVars>
      </dgm:prSet>
      <dgm:spPr/>
    </dgm:pt>
    <dgm:pt modelId="{69127BF4-82E0-3F42-9B7D-138C9F6BE456}" type="pres">
      <dgm:prSet presAssocID="{510DB702-29BC-BE4C-B3D2-336EA5EDB0E4}" presName="composite" presStyleCnt="0"/>
      <dgm:spPr/>
    </dgm:pt>
    <dgm:pt modelId="{30C5485A-6301-494B-8695-0D5137DE9C48}" type="pres">
      <dgm:prSet presAssocID="{510DB702-29BC-BE4C-B3D2-336EA5EDB0E4}" presName="rect1" presStyleLbl="bgShp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144" r="7144"/>
          </a:stretch>
        </a:blipFill>
        <a:ln>
          <a:noFill/>
        </a:ln>
      </dgm:spPr>
    </dgm:pt>
    <dgm:pt modelId="{6861DCD3-2168-0C4A-AF43-CD9826721D2E}" type="pres">
      <dgm:prSet presAssocID="{510DB702-29BC-BE4C-B3D2-336EA5EDB0E4}" presName="rect2" presStyleLbl="trBgShp" presStyleIdx="0" presStyleCnt="4">
        <dgm:presLayoutVars>
          <dgm:bulletEnabled val="1"/>
        </dgm:presLayoutVars>
      </dgm:prSet>
      <dgm:spPr/>
    </dgm:pt>
    <dgm:pt modelId="{C88A5EAB-1216-BB40-88C3-9542CF4B55C6}" type="pres">
      <dgm:prSet presAssocID="{F17CF614-5B4B-3146-B473-BF800C6D2FFA}" presName="sibTrans" presStyleCnt="0"/>
      <dgm:spPr/>
    </dgm:pt>
    <dgm:pt modelId="{DAE0893E-BA80-2946-8A23-118C954EE88C}" type="pres">
      <dgm:prSet presAssocID="{226975B1-A619-0142-A43A-E4719D681B25}" presName="composite" presStyleCnt="0"/>
      <dgm:spPr/>
    </dgm:pt>
    <dgm:pt modelId="{17E4FFA4-4327-204A-8C07-A10D32047D5A}" type="pres">
      <dgm:prSet presAssocID="{226975B1-A619-0142-A43A-E4719D681B25}" presName="rect1" presStyleLbl="bgShp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144" r="7144"/>
          </a:stretch>
        </a:blipFill>
        <a:ln>
          <a:noFill/>
        </a:ln>
      </dgm:spPr>
    </dgm:pt>
    <dgm:pt modelId="{7D3CA974-614B-9D40-B36E-8646EB6FD508}" type="pres">
      <dgm:prSet presAssocID="{226975B1-A619-0142-A43A-E4719D681B25}" presName="rect2" presStyleLbl="trBgShp" presStyleIdx="1" presStyleCnt="4">
        <dgm:presLayoutVars>
          <dgm:bulletEnabled val="1"/>
        </dgm:presLayoutVars>
      </dgm:prSet>
      <dgm:spPr/>
    </dgm:pt>
    <dgm:pt modelId="{9C85CC6D-2042-6C4D-ACDF-23B5E1B03C75}" type="pres">
      <dgm:prSet presAssocID="{A496CFB4-6F1B-614D-89D1-A33AB3D2571B}" presName="sibTrans" presStyleCnt="0"/>
      <dgm:spPr/>
    </dgm:pt>
    <dgm:pt modelId="{1D3FD4BD-E66A-B649-90F3-BA6CDC12CD26}" type="pres">
      <dgm:prSet presAssocID="{D07887C1-7DA9-E94B-AF0C-5FB131F42BD1}" presName="composite" presStyleCnt="0"/>
      <dgm:spPr/>
    </dgm:pt>
    <dgm:pt modelId="{183FC645-85FB-2E41-B39D-CCCC1E6E867C}" type="pres">
      <dgm:prSet presAssocID="{D07887C1-7DA9-E94B-AF0C-5FB131F42BD1}" presName="rect1" presStyleLbl="bgShp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7187" b="17187"/>
          </a:stretch>
        </a:blipFill>
        <a:ln>
          <a:noFill/>
        </a:ln>
      </dgm:spPr>
    </dgm:pt>
    <dgm:pt modelId="{DB2CA694-D8C3-6745-8036-3E760CD98FE8}" type="pres">
      <dgm:prSet presAssocID="{D07887C1-7DA9-E94B-AF0C-5FB131F42BD1}" presName="rect2" presStyleLbl="trBgShp" presStyleIdx="2" presStyleCnt="4">
        <dgm:presLayoutVars>
          <dgm:bulletEnabled val="1"/>
        </dgm:presLayoutVars>
      </dgm:prSet>
      <dgm:spPr/>
    </dgm:pt>
    <dgm:pt modelId="{4830118C-55BE-7C4B-BAE7-B46273A742B6}" type="pres">
      <dgm:prSet presAssocID="{E9B51071-7046-2B47-AA3C-6819F4492CD8}" presName="sibTrans" presStyleCnt="0"/>
      <dgm:spPr/>
    </dgm:pt>
    <dgm:pt modelId="{1B05EBCD-3519-C84B-A088-EE97B5EC5067}" type="pres">
      <dgm:prSet presAssocID="{414130C4-60E3-5F49-A09E-3540E2268A18}" presName="composite" presStyleCnt="0"/>
      <dgm:spPr/>
    </dgm:pt>
    <dgm:pt modelId="{B2CD4292-1011-FA42-8327-EEE8154D0ECD}" type="pres">
      <dgm:prSet presAssocID="{414130C4-60E3-5F49-A09E-3540E2268A18}" presName="rect1" presStyleLbl="bgShp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144" r="7144"/>
          </a:stretch>
        </a:blipFill>
      </dgm:spPr>
    </dgm:pt>
    <dgm:pt modelId="{3669F350-12BD-4947-A7FE-7CFF5CDDEC97}" type="pres">
      <dgm:prSet presAssocID="{414130C4-60E3-5F49-A09E-3540E2268A18}" presName="rect2" presStyleLbl="trBgShp" presStyleIdx="3" presStyleCnt="4">
        <dgm:presLayoutVars>
          <dgm:bulletEnabled val="1"/>
        </dgm:presLayoutVars>
      </dgm:prSet>
      <dgm:spPr/>
    </dgm:pt>
  </dgm:ptLst>
  <dgm:cxnLst>
    <dgm:cxn modelId="{8B543501-FBB1-2C4B-95A7-3CCEBCC45369}" srcId="{B662C808-84B9-3742-B84C-F1B9912C77F6}" destId="{414130C4-60E3-5F49-A09E-3540E2268A18}" srcOrd="3" destOrd="0" parTransId="{EEA33E18-975A-1948-9507-84FC60DC2BA7}" sibTransId="{F0BD7384-1EA0-714C-B6F2-2A281A43F2CC}"/>
    <dgm:cxn modelId="{55F89414-562B-4949-85FD-F1018464A9B6}" type="presOf" srcId="{414130C4-60E3-5F49-A09E-3540E2268A18}" destId="{3669F350-12BD-4947-A7FE-7CFF5CDDEC97}" srcOrd="0" destOrd="0" presId="urn:microsoft.com/office/officeart/2008/layout/BendingPictureSemiTransparentText"/>
    <dgm:cxn modelId="{B6F26A35-5132-344B-B5AC-DA00C20840ED}" type="presOf" srcId="{D07887C1-7DA9-E94B-AF0C-5FB131F42BD1}" destId="{DB2CA694-D8C3-6745-8036-3E760CD98FE8}" srcOrd="0" destOrd="0" presId="urn:microsoft.com/office/officeart/2008/layout/BendingPictureSemiTransparentText"/>
    <dgm:cxn modelId="{ABC39D3C-C77C-7C48-BFAD-7192B9CFD9A0}" srcId="{B662C808-84B9-3742-B84C-F1B9912C77F6}" destId="{D07887C1-7DA9-E94B-AF0C-5FB131F42BD1}" srcOrd="2" destOrd="0" parTransId="{17548245-5B2D-3C47-AF8B-E39759964379}" sibTransId="{E9B51071-7046-2B47-AA3C-6819F4492CD8}"/>
    <dgm:cxn modelId="{25D0AB58-4A73-7248-8D7D-DE04E562AF29}" type="presOf" srcId="{B662C808-84B9-3742-B84C-F1B9912C77F6}" destId="{52DB594E-9229-554E-97B4-E9347592A17C}" srcOrd="0" destOrd="0" presId="urn:microsoft.com/office/officeart/2008/layout/BendingPictureSemiTransparentText"/>
    <dgm:cxn modelId="{C760138B-F8B3-064B-B90B-7F170BF1862D}" srcId="{B662C808-84B9-3742-B84C-F1B9912C77F6}" destId="{510DB702-29BC-BE4C-B3D2-336EA5EDB0E4}" srcOrd="0" destOrd="0" parTransId="{D80F513E-0C1E-2141-8203-AA5924976E8A}" sibTransId="{F17CF614-5B4B-3146-B473-BF800C6D2FFA}"/>
    <dgm:cxn modelId="{ED701DA8-9897-AF47-97B6-1D30CF6A4B96}" srcId="{B662C808-84B9-3742-B84C-F1B9912C77F6}" destId="{226975B1-A619-0142-A43A-E4719D681B25}" srcOrd="1" destOrd="0" parTransId="{2289F543-8CCA-C14F-8BE0-B55B221F2680}" sibTransId="{A496CFB4-6F1B-614D-89D1-A33AB3D2571B}"/>
    <dgm:cxn modelId="{01C373CF-345F-C443-A93D-4D3FAB1FA5AC}" type="presOf" srcId="{226975B1-A619-0142-A43A-E4719D681B25}" destId="{7D3CA974-614B-9D40-B36E-8646EB6FD508}" srcOrd="0" destOrd="0" presId="urn:microsoft.com/office/officeart/2008/layout/BendingPictureSemiTransparentText"/>
    <dgm:cxn modelId="{C24441E2-6A0C-2E42-A9AD-071F5FA5A7B3}" type="presOf" srcId="{510DB702-29BC-BE4C-B3D2-336EA5EDB0E4}" destId="{6861DCD3-2168-0C4A-AF43-CD9826721D2E}" srcOrd="0" destOrd="0" presId="urn:microsoft.com/office/officeart/2008/layout/BendingPictureSemiTransparentText"/>
    <dgm:cxn modelId="{F5C8F2DD-9772-5B47-9E83-E4A918460254}" type="presParOf" srcId="{52DB594E-9229-554E-97B4-E9347592A17C}" destId="{69127BF4-82E0-3F42-9B7D-138C9F6BE456}" srcOrd="0" destOrd="0" presId="urn:microsoft.com/office/officeart/2008/layout/BendingPictureSemiTransparentText"/>
    <dgm:cxn modelId="{D9817659-8D57-6E47-ADFC-6425B3262E0E}" type="presParOf" srcId="{69127BF4-82E0-3F42-9B7D-138C9F6BE456}" destId="{30C5485A-6301-494B-8695-0D5137DE9C48}" srcOrd="0" destOrd="0" presId="urn:microsoft.com/office/officeart/2008/layout/BendingPictureSemiTransparentText"/>
    <dgm:cxn modelId="{4542CE0B-1D41-CA46-8141-24AEB3F7F39F}" type="presParOf" srcId="{69127BF4-82E0-3F42-9B7D-138C9F6BE456}" destId="{6861DCD3-2168-0C4A-AF43-CD9826721D2E}" srcOrd="1" destOrd="0" presId="urn:microsoft.com/office/officeart/2008/layout/BendingPictureSemiTransparentText"/>
    <dgm:cxn modelId="{FE0A5592-F098-BE4D-8B0B-34BA718670DF}" type="presParOf" srcId="{52DB594E-9229-554E-97B4-E9347592A17C}" destId="{C88A5EAB-1216-BB40-88C3-9542CF4B55C6}" srcOrd="1" destOrd="0" presId="urn:microsoft.com/office/officeart/2008/layout/BendingPictureSemiTransparentText"/>
    <dgm:cxn modelId="{6740495E-A155-9B47-BAB3-4D53B5B63B09}" type="presParOf" srcId="{52DB594E-9229-554E-97B4-E9347592A17C}" destId="{DAE0893E-BA80-2946-8A23-118C954EE88C}" srcOrd="2" destOrd="0" presId="urn:microsoft.com/office/officeart/2008/layout/BendingPictureSemiTransparentText"/>
    <dgm:cxn modelId="{60B5F09E-ACCD-074F-9A88-5CEC0F92C31A}" type="presParOf" srcId="{DAE0893E-BA80-2946-8A23-118C954EE88C}" destId="{17E4FFA4-4327-204A-8C07-A10D32047D5A}" srcOrd="0" destOrd="0" presId="urn:microsoft.com/office/officeart/2008/layout/BendingPictureSemiTransparentText"/>
    <dgm:cxn modelId="{6F7F25EA-ECFA-9847-AE70-BE4C8459580F}" type="presParOf" srcId="{DAE0893E-BA80-2946-8A23-118C954EE88C}" destId="{7D3CA974-614B-9D40-B36E-8646EB6FD508}" srcOrd="1" destOrd="0" presId="urn:microsoft.com/office/officeart/2008/layout/BendingPictureSemiTransparentText"/>
    <dgm:cxn modelId="{0B4FB7E6-94F4-354F-9E90-2E0F01EA9176}" type="presParOf" srcId="{52DB594E-9229-554E-97B4-E9347592A17C}" destId="{9C85CC6D-2042-6C4D-ACDF-23B5E1B03C75}" srcOrd="3" destOrd="0" presId="urn:microsoft.com/office/officeart/2008/layout/BendingPictureSemiTransparentText"/>
    <dgm:cxn modelId="{504001D9-B9F0-9546-B468-1CFC9F9D9F88}" type="presParOf" srcId="{52DB594E-9229-554E-97B4-E9347592A17C}" destId="{1D3FD4BD-E66A-B649-90F3-BA6CDC12CD26}" srcOrd="4" destOrd="0" presId="urn:microsoft.com/office/officeart/2008/layout/BendingPictureSemiTransparentText"/>
    <dgm:cxn modelId="{91E46B2A-8B20-C643-B3F6-22FE40EB7F8F}" type="presParOf" srcId="{1D3FD4BD-E66A-B649-90F3-BA6CDC12CD26}" destId="{183FC645-85FB-2E41-B39D-CCCC1E6E867C}" srcOrd="0" destOrd="0" presId="urn:microsoft.com/office/officeart/2008/layout/BendingPictureSemiTransparentText"/>
    <dgm:cxn modelId="{6D587DA3-D20B-6E49-A8F3-38067B869083}" type="presParOf" srcId="{1D3FD4BD-E66A-B649-90F3-BA6CDC12CD26}" destId="{DB2CA694-D8C3-6745-8036-3E760CD98FE8}" srcOrd="1" destOrd="0" presId="urn:microsoft.com/office/officeart/2008/layout/BendingPictureSemiTransparentText"/>
    <dgm:cxn modelId="{105F8E06-C881-294B-AE8A-4300DCEEEBCE}" type="presParOf" srcId="{52DB594E-9229-554E-97B4-E9347592A17C}" destId="{4830118C-55BE-7C4B-BAE7-B46273A742B6}" srcOrd="5" destOrd="0" presId="urn:microsoft.com/office/officeart/2008/layout/BendingPictureSemiTransparentText"/>
    <dgm:cxn modelId="{DB382582-41E3-0E43-BD86-9B32D5BC770B}" type="presParOf" srcId="{52DB594E-9229-554E-97B4-E9347592A17C}" destId="{1B05EBCD-3519-C84B-A088-EE97B5EC5067}" srcOrd="6" destOrd="0" presId="urn:microsoft.com/office/officeart/2008/layout/BendingPictureSemiTransparentText"/>
    <dgm:cxn modelId="{C8D5B545-8D03-A04A-AB7D-5F17C790AB13}" type="presParOf" srcId="{1B05EBCD-3519-C84B-A088-EE97B5EC5067}" destId="{B2CD4292-1011-FA42-8327-EEE8154D0ECD}" srcOrd="0" destOrd="0" presId="urn:microsoft.com/office/officeart/2008/layout/BendingPictureSemiTransparentText"/>
    <dgm:cxn modelId="{C14F5838-A28A-E544-A1C6-3D7D70B5AC03}" type="presParOf" srcId="{1B05EBCD-3519-C84B-A088-EE97B5EC5067}" destId="{3669F350-12BD-4947-A7FE-7CFF5CDDEC97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DE2D34-411F-6F46-BA73-BA1A709B726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614AD3-41FF-D54D-BA0C-74270817992E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858CC21C-F213-2845-B354-A53C1BB73B8F}" type="parTrans" cxnId="{8CAD7285-AA3F-ED4C-A08D-35E97BE63B47}">
      <dgm:prSet/>
      <dgm:spPr/>
      <dgm:t>
        <a:bodyPr/>
        <a:lstStyle/>
        <a:p>
          <a:endParaRPr lang="en-GB"/>
        </a:p>
      </dgm:t>
    </dgm:pt>
    <dgm:pt modelId="{9D07496E-39D0-6843-ABB3-9A190B5B6DCE}" type="sibTrans" cxnId="{8CAD7285-AA3F-ED4C-A08D-35E97BE63B47}">
      <dgm:prSet/>
      <dgm:spPr/>
      <dgm:t>
        <a:bodyPr/>
        <a:lstStyle/>
        <a:p>
          <a:endParaRPr lang="en-GB"/>
        </a:p>
      </dgm:t>
    </dgm:pt>
    <dgm:pt modelId="{4901A914-D934-2149-9026-5F81B54A486E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46962C39-9137-5B46-9C6F-21F6DCA6AEF9}" type="parTrans" cxnId="{59BC63C9-6362-3646-9BB5-FB8399A15E6F}">
      <dgm:prSet/>
      <dgm:spPr/>
      <dgm:t>
        <a:bodyPr/>
        <a:lstStyle/>
        <a:p>
          <a:endParaRPr lang="en-GB"/>
        </a:p>
      </dgm:t>
    </dgm:pt>
    <dgm:pt modelId="{1BA9A226-C503-6444-8A3B-101F11AAFF93}" type="sibTrans" cxnId="{59BC63C9-6362-3646-9BB5-FB8399A15E6F}">
      <dgm:prSet/>
      <dgm:spPr/>
      <dgm:t>
        <a:bodyPr/>
        <a:lstStyle/>
        <a:p>
          <a:endParaRPr lang="en-GB"/>
        </a:p>
      </dgm:t>
    </dgm:pt>
    <dgm:pt modelId="{9E4FD1B7-7F05-2E4A-BD81-7187EF31D969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1885BDB0-07F0-674E-8F22-966053EEAC77}" type="parTrans" cxnId="{80B542B9-8547-464D-99FA-D456BBD13007}">
      <dgm:prSet/>
      <dgm:spPr/>
      <dgm:t>
        <a:bodyPr/>
        <a:lstStyle/>
        <a:p>
          <a:endParaRPr lang="en-GB"/>
        </a:p>
      </dgm:t>
    </dgm:pt>
    <dgm:pt modelId="{F6C3F51B-EC21-4148-9DC3-5E43601050F3}" type="sibTrans" cxnId="{80B542B9-8547-464D-99FA-D456BBD13007}">
      <dgm:prSet/>
      <dgm:spPr/>
      <dgm:t>
        <a:bodyPr/>
        <a:lstStyle/>
        <a:p>
          <a:endParaRPr lang="en-GB"/>
        </a:p>
      </dgm:t>
    </dgm:pt>
    <dgm:pt modelId="{9A384683-012A-EC4D-A1C8-9D0E030B51C5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BE929FC6-68FB-F741-AAE2-8117417A06AA}" type="parTrans" cxnId="{EE4C05D8-8E04-024C-ABA8-73AD6AAB52DF}">
      <dgm:prSet/>
      <dgm:spPr/>
      <dgm:t>
        <a:bodyPr/>
        <a:lstStyle/>
        <a:p>
          <a:endParaRPr lang="en-GB"/>
        </a:p>
      </dgm:t>
    </dgm:pt>
    <dgm:pt modelId="{927A47CC-638A-264B-B9DA-A3E3CF7B8F5F}" type="sibTrans" cxnId="{EE4C05D8-8E04-024C-ABA8-73AD6AAB52DF}">
      <dgm:prSet/>
      <dgm:spPr/>
      <dgm:t>
        <a:bodyPr/>
        <a:lstStyle/>
        <a:p>
          <a:endParaRPr lang="en-GB"/>
        </a:p>
      </dgm:t>
    </dgm:pt>
    <dgm:pt modelId="{BCCF517E-AC8F-D74A-B012-220A080ECEA7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6ED3FC1E-E20A-6242-8DE7-86B88B60E5AB}" type="parTrans" cxnId="{4701B824-B323-4C40-A91C-AD08C86E9B54}">
      <dgm:prSet/>
      <dgm:spPr/>
      <dgm:t>
        <a:bodyPr/>
        <a:lstStyle/>
        <a:p>
          <a:endParaRPr lang="en-GB"/>
        </a:p>
      </dgm:t>
    </dgm:pt>
    <dgm:pt modelId="{B9B426A5-40A1-BD4B-9E4A-21BFA9C3DFF9}" type="sibTrans" cxnId="{4701B824-B323-4C40-A91C-AD08C86E9B54}">
      <dgm:prSet/>
      <dgm:spPr/>
      <dgm:t>
        <a:bodyPr/>
        <a:lstStyle/>
        <a:p>
          <a:endParaRPr lang="en-GB"/>
        </a:p>
      </dgm:t>
    </dgm:pt>
    <dgm:pt modelId="{33B740A8-E1ED-6640-9FEB-2E4079FAC7E4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20DFB9E0-F31A-7848-BE41-C2931C219B60}" type="parTrans" cxnId="{41B96A87-6A86-3A46-A1E9-A3F7C1556C0A}">
      <dgm:prSet/>
      <dgm:spPr/>
      <dgm:t>
        <a:bodyPr/>
        <a:lstStyle/>
        <a:p>
          <a:endParaRPr lang="en-GB"/>
        </a:p>
      </dgm:t>
    </dgm:pt>
    <dgm:pt modelId="{039EFEF8-E977-A84C-B459-352A793F2245}" type="sibTrans" cxnId="{41B96A87-6A86-3A46-A1E9-A3F7C1556C0A}">
      <dgm:prSet/>
      <dgm:spPr/>
      <dgm:t>
        <a:bodyPr/>
        <a:lstStyle/>
        <a:p>
          <a:endParaRPr lang="en-GB"/>
        </a:p>
      </dgm:t>
    </dgm:pt>
    <dgm:pt modelId="{5E94AF64-F3E2-D747-9A57-142EED58373E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E9E9C7DA-2EC7-F146-AFF2-37084E2BA512}" type="parTrans" cxnId="{35D5975A-5CDB-7445-9451-4CABEF418416}">
      <dgm:prSet/>
      <dgm:spPr/>
      <dgm:t>
        <a:bodyPr/>
        <a:lstStyle/>
        <a:p>
          <a:endParaRPr lang="en-GB"/>
        </a:p>
      </dgm:t>
    </dgm:pt>
    <dgm:pt modelId="{7717F42E-5202-8F4E-88A6-8A5D42192409}" type="sibTrans" cxnId="{35D5975A-5CDB-7445-9451-4CABEF418416}">
      <dgm:prSet/>
      <dgm:spPr/>
      <dgm:t>
        <a:bodyPr/>
        <a:lstStyle/>
        <a:p>
          <a:endParaRPr lang="en-GB"/>
        </a:p>
      </dgm:t>
    </dgm:pt>
    <dgm:pt modelId="{B319A6DE-D63D-1141-9DE2-FD11CE4BF0AF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51A40572-4878-4441-80EB-475AB0726973}" type="parTrans" cxnId="{4C4920F3-4469-6F4D-B244-079AAB022592}">
      <dgm:prSet/>
      <dgm:spPr/>
      <dgm:t>
        <a:bodyPr/>
        <a:lstStyle/>
        <a:p>
          <a:endParaRPr lang="en-GB"/>
        </a:p>
      </dgm:t>
    </dgm:pt>
    <dgm:pt modelId="{890F14F1-AE97-EF44-A652-43F502F8A466}" type="sibTrans" cxnId="{4C4920F3-4469-6F4D-B244-079AAB022592}">
      <dgm:prSet/>
      <dgm:spPr/>
      <dgm:t>
        <a:bodyPr/>
        <a:lstStyle/>
        <a:p>
          <a:endParaRPr lang="en-GB"/>
        </a:p>
      </dgm:t>
    </dgm:pt>
    <dgm:pt modelId="{55DB1EE8-713E-064C-9BE7-F9C41E48C2DE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302E1DBD-171A-3646-A824-F1D098D3983B}" type="parTrans" cxnId="{068E3E28-2A4E-F04C-A6B9-D75CD8DED028}">
      <dgm:prSet/>
      <dgm:spPr/>
      <dgm:t>
        <a:bodyPr/>
        <a:lstStyle/>
        <a:p>
          <a:endParaRPr lang="en-GB"/>
        </a:p>
      </dgm:t>
    </dgm:pt>
    <dgm:pt modelId="{20E68086-ADD3-FC4A-B135-F5CE18DC576C}" type="sibTrans" cxnId="{068E3E28-2A4E-F04C-A6B9-D75CD8DED028}">
      <dgm:prSet/>
      <dgm:spPr/>
      <dgm:t>
        <a:bodyPr/>
        <a:lstStyle/>
        <a:p>
          <a:endParaRPr lang="en-GB"/>
        </a:p>
      </dgm:t>
    </dgm:pt>
    <dgm:pt modelId="{849BFE03-F4CE-414F-8E91-547AD87E1349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9D73F122-6D61-8F44-A523-C3D16EB7BA42}" type="parTrans" cxnId="{3B9CE529-836D-2D4B-A29A-3245287BD17D}">
      <dgm:prSet/>
      <dgm:spPr/>
      <dgm:t>
        <a:bodyPr/>
        <a:lstStyle/>
        <a:p>
          <a:endParaRPr lang="en-GB"/>
        </a:p>
      </dgm:t>
    </dgm:pt>
    <dgm:pt modelId="{AF2BD75E-55AD-3048-B1F5-C0A3EAC87EAB}" type="sibTrans" cxnId="{3B9CE529-836D-2D4B-A29A-3245287BD17D}">
      <dgm:prSet/>
      <dgm:spPr/>
      <dgm:t>
        <a:bodyPr/>
        <a:lstStyle/>
        <a:p>
          <a:endParaRPr lang="en-GB"/>
        </a:p>
      </dgm:t>
    </dgm:pt>
    <dgm:pt modelId="{904ABA88-66C9-2844-8783-6CF84D461333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1D5D11DE-9849-6E40-A38D-8B958DB660CA}" type="parTrans" cxnId="{4E71859E-2B5C-BA42-9493-8A6A1AADF650}">
      <dgm:prSet/>
      <dgm:spPr/>
      <dgm:t>
        <a:bodyPr/>
        <a:lstStyle/>
        <a:p>
          <a:endParaRPr lang="en-GB"/>
        </a:p>
      </dgm:t>
    </dgm:pt>
    <dgm:pt modelId="{554AC7C2-DB16-AF44-9676-6297E441C7C9}" type="sibTrans" cxnId="{4E71859E-2B5C-BA42-9493-8A6A1AADF650}">
      <dgm:prSet/>
      <dgm:spPr/>
      <dgm:t>
        <a:bodyPr/>
        <a:lstStyle/>
        <a:p>
          <a:endParaRPr lang="en-GB"/>
        </a:p>
      </dgm:t>
    </dgm:pt>
    <dgm:pt modelId="{921A52CF-B12E-3B4D-AA2D-E8F56C35399E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34AA3992-BD60-E745-9DCA-E78EA992528A}" type="parTrans" cxnId="{69440E23-FC3A-F146-8696-46DD24707127}">
      <dgm:prSet/>
      <dgm:spPr/>
      <dgm:t>
        <a:bodyPr/>
        <a:lstStyle/>
        <a:p>
          <a:endParaRPr lang="en-GB"/>
        </a:p>
      </dgm:t>
    </dgm:pt>
    <dgm:pt modelId="{422381BB-F031-3046-BC5D-C667272F2083}" type="sibTrans" cxnId="{69440E23-FC3A-F146-8696-46DD24707127}">
      <dgm:prSet/>
      <dgm:spPr/>
      <dgm:t>
        <a:bodyPr/>
        <a:lstStyle/>
        <a:p>
          <a:endParaRPr lang="en-GB"/>
        </a:p>
      </dgm:t>
    </dgm:pt>
    <dgm:pt modelId="{0C5700F6-EC6C-C64D-B403-7C58783F27CF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E0BAEC7B-EF5C-C947-ADFE-474ACEBD3F5F}" type="parTrans" cxnId="{C96C02BD-9441-2E47-A4B3-F8986FE1AB67}">
      <dgm:prSet/>
      <dgm:spPr/>
      <dgm:t>
        <a:bodyPr/>
        <a:lstStyle/>
        <a:p>
          <a:endParaRPr lang="en-GB"/>
        </a:p>
      </dgm:t>
    </dgm:pt>
    <dgm:pt modelId="{DD6406C2-98A8-FF42-AD9B-2A9440566569}" type="sibTrans" cxnId="{C96C02BD-9441-2E47-A4B3-F8986FE1AB67}">
      <dgm:prSet/>
      <dgm:spPr/>
      <dgm:t>
        <a:bodyPr/>
        <a:lstStyle/>
        <a:p>
          <a:endParaRPr lang="en-GB"/>
        </a:p>
      </dgm:t>
    </dgm:pt>
    <dgm:pt modelId="{B9D4DA4E-7A5E-A240-9E0E-51E2C0821F2D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6D6EE101-BE19-6849-8E1F-72E760F3D71A}" type="parTrans" cxnId="{159B32C8-4B5D-814E-85BE-AF75F01FC120}">
      <dgm:prSet/>
      <dgm:spPr/>
      <dgm:t>
        <a:bodyPr/>
        <a:lstStyle/>
        <a:p>
          <a:endParaRPr lang="en-GB"/>
        </a:p>
      </dgm:t>
    </dgm:pt>
    <dgm:pt modelId="{32C88108-E950-ED4C-A38D-8F1590FBD1C4}" type="sibTrans" cxnId="{159B32C8-4B5D-814E-85BE-AF75F01FC120}">
      <dgm:prSet/>
      <dgm:spPr/>
      <dgm:t>
        <a:bodyPr/>
        <a:lstStyle/>
        <a:p>
          <a:endParaRPr lang="en-GB"/>
        </a:p>
      </dgm:t>
    </dgm:pt>
    <dgm:pt modelId="{F464CF01-D24E-234F-B62D-DF93FBE990F9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DE7E04F0-9972-8444-BBD4-C93C6471234A}" type="parTrans" cxnId="{0BDC33E4-EC33-D44E-A8F8-0CB2A46962DA}">
      <dgm:prSet/>
      <dgm:spPr/>
      <dgm:t>
        <a:bodyPr/>
        <a:lstStyle/>
        <a:p>
          <a:endParaRPr lang="en-GB"/>
        </a:p>
      </dgm:t>
    </dgm:pt>
    <dgm:pt modelId="{95E79AE2-1412-814E-BE74-588C382DFED4}" type="sibTrans" cxnId="{0BDC33E4-EC33-D44E-A8F8-0CB2A46962DA}">
      <dgm:prSet/>
      <dgm:spPr/>
      <dgm:t>
        <a:bodyPr/>
        <a:lstStyle/>
        <a:p>
          <a:endParaRPr lang="en-GB"/>
        </a:p>
      </dgm:t>
    </dgm:pt>
    <dgm:pt modelId="{0C62100C-11DB-3C4E-8598-676D4494A305}">
      <dgm:prSet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46D55A30-0F41-1443-AC01-BD007C65B7A8}" type="sibTrans" cxnId="{661ECBCB-28F4-0348-8132-E9E19792A748}">
      <dgm:prSet/>
      <dgm:spPr/>
      <dgm:t>
        <a:bodyPr/>
        <a:lstStyle/>
        <a:p>
          <a:endParaRPr lang="en-GB"/>
        </a:p>
      </dgm:t>
    </dgm:pt>
    <dgm:pt modelId="{396C2935-5C6C-3641-BE54-AD3BADC3865D}" type="parTrans" cxnId="{661ECBCB-28F4-0348-8132-E9E19792A748}">
      <dgm:prSet/>
      <dgm:spPr/>
      <dgm:t>
        <a:bodyPr/>
        <a:lstStyle/>
        <a:p>
          <a:endParaRPr lang="en-GB"/>
        </a:p>
      </dgm:t>
    </dgm:pt>
    <dgm:pt modelId="{907BAFE5-6551-874C-A90D-526E2D057108}" type="pres">
      <dgm:prSet presAssocID="{DADE2D34-411F-6F46-BA73-BA1A709B7261}" presName="Name0" presStyleCnt="0">
        <dgm:presLayoutVars>
          <dgm:dir/>
          <dgm:resizeHandles val="exact"/>
        </dgm:presLayoutVars>
      </dgm:prSet>
      <dgm:spPr/>
    </dgm:pt>
    <dgm:pt modelId="{B1D69B12-5421-3C41-86C0-72717696DB9A}" type="pres">
      <dgm:prSet presAssocID="{A1614AD3-41FF-D54D-BA0C-74270817992E}" presName="composite" presStyleCnt="0"/>
      <dgm:spPr/>
    </dgm:pt>
    <dgm:pt modelId="{629A00C8-8DDE-C84B-92B7-2AC992607935}" type="pres">
      <dgm:prSet presAssocID="{A1614AD3-41FF-D54D-BA0C-74270817992E}" presName="rect1" presStyleLbl="bgShp" presStyleIdx="0" presStyleCnt="16"/>
      <dgm:spPr>
        <a:blipFill dpi="0" rotWithShape="1"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7F97E1DA-0A43-F548-9069-88DA60DE22B6}" type="pres">
      <dgm:prSet presAssocID="{A1614AD3-41FF-D54D-BA0C-74270817992E}" presName="rect2" presStyleLbl="trBgShp" presStyleIdx="0" presStyleCnt="16">
        <dgm:presLayoutVars>
          <dgm:bulletEnabled val="1"/>
        </dgm:presLayoutVars>
      </dgm:prSet>
      <dgm:spPr/>
    </dgm:pt>
    <dgm:pt modelId="{57839C97-04BA-1A4B-AA82-9F3ED66403E7}" type="pres">
      <dgm:prSet presAssocID="{9D07496E-39D0-6843-ABB3-9A190B5B6DCE}" presName="sibTrans" presStyleCnt="0"/>
      <dgm:spPr/>
    </dgm:pt>
    <dgm:pt modelId="{88A3F798-5886-554B-B7F6-2E1BD9C5BEC4}" type="pres">
      <dgm:prSet presAssocID="{4901A914-D934-2149-9026-5F81B54A486E}" presName="composite" presStyleCnt="0"/>
      <dgm:spPr/>
    </dgm:pt>
    <dgm:pt modelId="{68A05840-F249-3C4D-9EDF-D0851B518F22}" type="pres">
      <dgm:prSet presAssocID="{4901A914-D934-2149-9026-5F81B54A486E}" presName="rect1" presStyleLbl="bgShp" presStyleIdx="1" presStyleCnt="16"/>
      <dgm:spPr>
        <a:blipFill dpi="0" rotWithShape="1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25E40057-8115-EA4C-9705-247DE3AB5FD2}" type="pres">
      <dgm:prSet presAssocID="{4901A914-D934-2149-9026-5F81B54A486E}" presName="rect2" presStyleLbl="trBgShp" presStyleIdx="1" presStyleCnt="16">
        <dgm:presLayoutVars>
          <dgm:bulletEnabled val="1"/>
        </dgm:presLayoutVars>
      </dgm:prSet>
      <dgm:spPr/>
    </dgm:pt>
    <dgm:pt modelId="{507B49E6-7896-664B-8BE3-E23EA1883662}" type="pres">
      <dgm:prSet presAssocID="{1BA9A226-C503-6444-8A3B-101F11AAFF93}" presName="sibTrans" presStyleCnt="0"/>
      <dgm:spPr/>
    </dgm:pt>
    <dgm:pt modelId="{442BBE6A-991C-104F-BA54-C25747BD46AA}" type="pres">
      <dgm:prSet presAssocID="{9E4FD1B7-7F05-2E4A-BD81-7187EF31D969}" presName="composite" presStyleCnt="0"/>
      <dgm:spPr/>
    </dgm:pt>
    <dgm:pt modelId="{8DB0A8BD-924B-5745-A0AC-830692FEA8C8}" type="pres">
      <dgm:prSet presAssocID="{9E4FD1B7-7F05-2E4A-BD81-7187EF31D969}" presName="rect1" presStyleLbl="bgShp" presStyleIdx="2" presStyleCnt="16"/>
      <dgm:spPr>
        <a:blipFill dpi="0" rotWithShape="1">
          <a:blip xmlns:r="http://schemas.openxmlformats.org/officeDocument/2006/relationships"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8BA1EA84-9367-614A-8437-8870362FE441}" type="pres">
      <dgm:prSet presAssocID="{9E4FD1B7-7F05-2E4A-BD81-7187EF31D969}" presName="rect2" presStyleLbl="trBgShp" presStyleIdx="2" presStyleCnt="16">
        <dgm:presLayoutVars>
          <dgm:bulletEnabled val="1"/>
        </dgm:presLayoutVars>
      </dgm:prSet>
      <dgm:spPr/>
    </dgm:pt>
    <dgm:pt modelId="{1A21A264-BDD6-704B-ACD0-0AC3967206D2}" type="pres">
      <dgm:prSet presAssocID="{F6C3F51B-EC21-4148-9DC3-5E43601050F3}" presName="sibTrans" presStyleCnt="0"/>
      <dgm:spPr/>
    </dgm:pt>
    <dgm:pt modelId="{2670D120-7F1B-C64A-A87F-F63CD3522751}" type="pres">
      <dgm:prSet presAssocID="{9A384683-012A-EC4D-A1C8-9D0E030B51C5}" presName="composite" presStyleCnt="0"/>
      <dgm:spPr/>
    </dgm:pt>
    <dgm:pt modelId="{E4C11BBA-FFBB-7445-AC31-748ECB368160}" type="pres">
      <dgm:prSet presAssocID="{9A384683-012A-EC4D-A1C8-9D0E030B51C5}" presName="rect1" presStyleLbl="bgShp" presStyleIdx="3" presStyleCnt="16"/>
      <dgm:spPr>
        <a:blipFill dpi="0" rotWithShape="1">
          <a:blip xmlns:r="http://schemas.openxmlformats.org/officeDocument/2006/relationships"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7F9CF22F-924B-7347-BFDF-4673FD2FFF31}" type="pres">
      <dgm:prSet presAssocID="{9A384683-012A-EC4D-A1C8-9D0E030B51C5}" presName="rect2" presStyleLbl="trBgShp" presStyleIdx="3" presStyleCnt="16">
        <dgm:presLayoutVars>
          <dgm:bulletEnabled val="1"/>
        </dgm:presLayoutVars>
      </dgm:prSet>
      <dgm:spPr/>
    </dgm:pt>
    <dgm:pt modelId="{3A88AF64-0CF3-0E47-B31A-94B33443F3CA}" type="pres">
      <dgm:prSet presAssocID="{927A47CC-638A-264B-B9DA-A3E3CF7B8F5F}" presName="sibTrans" presStyleCnt="0"/>
      <dgm:spPr/>
    </dgm:pt>
    <dgm:pt modelId="{4EDF430A-3A78-C14F-B206-2A64BB782074}" type="pres">
      <dgm:prSet presAssocID="{BCCF517E-AC8F-D74A-B012-220A080ECEA7}" presName="composite" presStyleCnt="0"/>
      <dgm:spPr/>
    </dgm:pt>
    <dgm:pt modelId="{A4E11029-73AD-FC4C-8E2D-27563429E6C8}" type="pres">
      <dgm:prSet presAssocID="{BCCF517E-AC8F-D74A-B012-220A080ECEA7}" presName="rect1" presStyleLbl="bgShp" presStyleIdx="4" presStyleCnt="16"/>
      <dgm:spPr>
        <a:blipFill dpi="0" rotWithShape="1">
          <a:blip xmlns:r="http://schemas.openxmlformats.org/officeDocument/2006/relationships"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48ABCC38-1FBA-9543-B4A7-84E351A6A543}" type="pres">
      <dgm:prSet presAssocID="{BCCF517E-AC8F-D74A-B012-220A080ECEA7}" presName="rect2" presStyleLbl="trBgShp" presStyleIdx="4" presStyleCnt="16">
        <dgm:presLayoutVars>
          <dgm:bulletEnabled val="1"/>
        </dgm:presLayoutVars>
      </dgm:prSet>
      <dgm:spPr/>
    </dgm:pt>
    <dgm:pt modelId="{01AA6D3F-E454-284B-A4FD-07C50D654D07}" type="pres">
      <dgm:prSet presAssocID="{B9B426A5-40A1-BD4B-9E4A-21BFA9C3DFF9}" presName="sibTrans" presStyleCnt="0"/>
      <dgm:spPr/>
    </dgm:pt>
    <dgm:pt modelId="{29B635C6-74B8-FE42-8E4A-40897F3437C0}" type="pres">
      <dgm:prSet presAssocID="{33B740A8-E1ED-6640-9FEB-2E4079FAC7E4}" presName="composite" presStyleCnt="0"/>
      <dgm:spPr/>
    </dgm:pt>
    <dgm:pt modelId="{94EF4047-FF16-FE4E-85B8-20237AD5D4D1}" type="pres">
      <dgm:prSet presAssocID="{33B740A8-E1ED-6640-9FEB-2E4079FAC7E4}" presName="rect1" presStyleLbl="bgShp" presStyleIdx="5" presStyleCnt="16"/>
      <dgm:spPr>
        <a:blipFill dpi="0" rotWithShape="1">
          <a:blip xmlns:r="http://schemas.openxmlformats.org/officeDocument/2006/relationships"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95E9D20F-FF7D-FB43-AC2B-16DAED83B2B7}" type="pres">
      <dgm:prSet presAssocID="{33B740A8-E1ED-6640-9FEB-2E4079FAC7E4}" presName="rect2" presStyleLbl="trBgShp" presStyleIdx="5" presStyleCnt="16">
        <dgm:presLayoutVars>
          <dgm:bulletEnabled val="1"/>
        </dgm:presLayoutVars>
      </dgm:prSet>
      <dgm:spPr/>
    </dgm:pt>
    <dgm:pt modelId="{1EABB5C2-66E0-6F40-B85C-EFC467D74840}" type="pres">
      <dgm:prSet presAssocID="{039EFEF8-E977-A84C-B459-352A793F2245}" presName="sibTrans" presStyleCnt="0"/>
      <dgm:spPr/>
    </dgm:pt>
    <dgm:pt modelId="{B4C76370-C678-CB49-A81F-4F402D27DB43}" type="pres">
      <dgm:prSet presAssocID="{5E94AF64-F3E2-D747-9A57-142EED58373E}" presName="composite" presStyleCnt="0"/>
      <dgm:spPr/>
    </dgm:pt>
    <dgm:pt modelId="{29EB7806-C1A4-514C-8999-35A34D4581AA}" type="pres">
      <dgm:prSet presAssocID="{5E94AF64-F3E2-D747-9A57-142EED58373E}" presName="rect1" presStyleLbl="bgShp" presStyleIdx="6" presStyleCnt="16"/>
      <dgm:spPr>
        <a:blipFill dpi="0" rotWithShape="1">
          <a:blip xmlns:r="http://schemas.openxmlformats.org/officeDocument/2006/relationships"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DD6748A0-F3BA-584B-803E-4EFC255AD4EC}" type="pres">
      <dgm:prSet presAssocID="{5E94AF64-F3E2-D747-9A57-142EED58373E}" presName="rect2" presStyleLbl="trBgShp" presStyleIdx="6" presStyleCnt="16">
        <dgm:presLayoutVars>
          <dgm:bulletEnabled val="1"/>
        </dgm:presLayoutVars>
      </dgm:prSet>
      <dgm:spPr/>
    </dgm:pt>
    <dgm:pt modelId="{8F1780E9-3228-1947-B3F7-8D75BE400584}" type="pres">
      <dgm:prSet presAssocID="{7717F42E-5202-8F4E-88A6-8A5D42192409}" presName="sibTrans" presStyleCnt="0"/>
      <dgm:spPr/>
    </dgm:pt>
    <dgm:pt modelId="{5B1B59D9-332A-9A40-924F-00A35AC05139}" type="pres">
      <dgm:prSet presAssocID="{B319A6DE-D63D-1141-9DE2-FD11CE4BF0AF}" presName="composite" presStyleCnt="0"/>
      <dgm:spPr/>
    </dgm:pt>
    <dgm:pt modelId="{23EAE58D-2485-DA41-BF2B-F1907735BE7B}" type="pres">
      <dgm:prSet presAssocID="{B319A6DE-D63D-1141-9DE2-FD11CE4BF0AF}" presName="rect1" presStyleLbl="bgShp" presStyleIdx="7" presStyleCnt="16"/>
      <dgm:spPr>
        <a:blipFill dpi="0" rotWithShape="1">
          <a:blip xmlns:r="http://schemas.openxmlformats.org/officeDocument/2006/relationships"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23EF3F58-F8D2-F142-A38B-FA54838C2213}" type="pres">
      <dgm:prSet presAssocID="{B319A6DE-D63D-1141-9DE2-FD11CE4BF0AF}" presName="rect2" presStyleLbl="trBgShp" presStyleIdx="7" presStyleCnt="16">
        <dgm:presLayoutVars>
          <dgm:bulletEnabled val="1"/>
        </dgm:presLayoutVars>
      </dgm:prSet>
      <dgm:spPr/>
    </dgm:pt>
    <dgm:pt modelId="{8F29F070-9CCB-9145-B893-1E9CD71443C3}" type="pres">
      <dgm:prSet presAssocID="{890F14F1-AE97-EF44-A652-43F502F8A466}" presName="sibTrans" presStyleCnt="0"/>
      <dgm:spPr/>
    </dgm:pt>
    <dgm:pt modelId="{F7ED4D8B-BB12-234E-86BD-3F0AD4D0ADE6}" type="pres">
      <dgm:prSet presAssocID="{55DB1EE8-713E-064C-9BE7-F9C41E48C2DE}" presName="composite" presStyleCnt="0"/>
      <dgm:spPr/>
    </dgm:pt>
    <dgm:pt modelId="{452FBB1B-FBB8-1243-BA96-D279D5BB0FAD}" type="pres">
      <dgm:prSet presAssocID="{55DB1EE8-713E-064C-9BE7-F9C41E48C2DE}" presName="rect1" presStyleLbl="bgShp" presStyleIdx="8" presStyleCnt="16"/>
      <dgm:spPr>
        <a:blipFill dpi="0" rotWithShape="1">
          <a:blip xmlns:r="http://schemas.openxmlformats.org/officeDocument/2006/relationships"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2F6FCAFF-12DF-6E4A-9E06-D232937892BE}" type="pres">
      <dgm:prSet presAssocID="{55DB1EE8-713E-064C-9BE7-F9C41E48C2DE}" presName="rect2" presStyleLbl="trBgShp" presStyleIdx="8" presStyleCnt="16">
        <dgm:presLayoutVars>
          <dgm:bulletEnabled val="1"/>
        </dgm:presLayoutVars>
      </dgm:prSet>
      <dgm:spPr/>
    </dgm:pt>
    <dgm:pt modelId="{DC55D922-8897-B845-A3B4-9CE4FB6F9ABB}" type="pres">
      <dgm:prSet presAssocID="{20E68086-ADD3-FC4A-B135-F5CE18DC576C}" presName="sibTrans" presStyleCnt="0"/>
      <dgm:spPr/>
    </dgm:pt>
    <dgm:pt modelId="{095CB82C-E435-C542-910F-2C052DE9E90A}" type="pres">
      <dgm:prSet presAssocID="{849BFE03-F4CE-414F-8E91-547AD87E1349}" presName="composite" presStyleCnt="0"/>
      <dgm:spPr/>
    </dgm:pt>
    <dgm:pt modelId="{7005C7D7-5958-034C-87E5-016C85C99B91}" type="pres">
      <dgm:prSet presAssocID="{849BFE03-F4CE-414F-8E91-547AD87E1349}" presName="rect1" presStyleLbl="bgShp" presStyleIdx="9" presStyleCnt="16"/>
      <dgm:spPr>
        <a:blipFill dpi="0" rotWithShape="1">
          <a:blip xmlns:r="http://schemas.openxmlformats.org/officeDocument/2006/relationships"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548DF86E-C1C4-B047-8F7B-BEF6BA9E5794}" type="pres">
      <dgm:prSet presAssocID="{849BFE03-F4CE-414F-8E91-547AD87E1349}" presName="rect2" presStyleLbl="trBgShp" presStyleIdx="9" presStyleCnt="16">
        <dgm:presLayoutVars>
          <dgm:bulletEnabled val="1"/>
        </dgm:presLayoutVars>
      </dgm:prSet>
      <dgm:spPr/>
    </dgm:pt>
    <dgm:pt modelId="{227B3E6F-CD13-7E4F-BB1A-36935F449AC8}" type="pres">
      <dgm:prSet presAssocID="{AF2BD75E-55AD-3048-B1F5-C0A3EAC87EAB}" presName="sibTrans" presStyleCnt="0"/>
      <dgm:spPr/>
    </dgm:pt>
    <dgm:pt modelId="{C3C4843A-40F3-5348-AD8B-BD71067DCE35}" type="pres">
      <dgm:prSet presAssocID="{904ABA88-66C9-2844-8783-6CF84D461333}" presName="composite" presStyleCnt="0"/>
      <dgm:spPr/>
    </dgm:pt>
    <dgm:pt modelId="{40206B83-BB3A-B044-A1C8-C16A7108976C}" type="pres">
      <dgm:prSet presAssocID="{904ABA88-66C9-2844-8783-6CF84D461333}" presName="rect1" presStyleLbl="bgShp" presStyleIdx="10" presStyleCnt="16"/>
      <dgm:spPr>
        <a:blipFill dpi="0" rotWithShape="1">
          <a:blip xmlns:r="http://schemas.openxmlformats.org/officeDocument/2006/relationships" r:embed="rId11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3E7C0348-3BBA-E446-950B-BE0D433704AC}" type="pres">
      <dgm:prSet presAssocID="{904ABA88-66C9-2844-8783-6CF84D461333}" presName="rect2" presStyleLbl="trBgShp" presStyleIdx="10" presStyleCnt="16">
        <dgm:presLayoutVars>
          <dgm:bulletEnabled val="1"/>
        </dgm:presLayoutVars>
      </dgm:prSet>
      <dgm:spPr/>
    </dgm:pt>
    <dgm:pt modelId="{005C3E30-8085-4D42-93BB-41CADDC939FB}" type="pres">
      <dgm:prSet presAssocID="{554AC7C2-DB16-AF44-9676-6297E441C7C9}" presName="sibTrans" presStyleCnt="0"/>
      <dgm:spPr/>
    </dgm:pt>
    <dgm:pt modelId="{21AE7422-028F-5D4A-9CC0-4E3F558D9AC3}" type="pres">
      <dgm:prSet presAssocID="{921A52CF-B12E-3B4D-AA2D-E8F56C35399E}" presName="composite" presStyleCnt="0"/>
      <dgm:spPr/>
    </dgm:pt>
    <dgm:pt modelId="{6984685F-BC4E-894D-9E6A-4BF82F8E29EF}" type="pres">
      <dgm:prSet presAssocID="{921A52CF-B12E-3B4D-AA2D-E8F56C35399E}" presName="rect1" presStyleLbl="bgShp" presStyleIdx="11" presStyleCnt="16"/>
      <dgm:spPr>
        <a:blipFill dpi="0" rotWithShape="1">
          <a:blip xmlns:r="http://schemas.openxmlformats.org/officeDocument/2006/relationships"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BCCFAB09-596C-D449-98D1-0B2E85A8CB24}" type="pres">
      <dgm:prSet presAssocID="{921A52CF-B12E-3B4D-AA2D-E8F56C35399E}" presName="rect2" presStyleLbl="trBgShp" presStyleIdx="11" presStyleCnt="16">
        <dgm:presLayoutVars>
          <dgm:bulletEnabled val="1"/>
        </dgm:presLayoutVars>
      </dgm:prSet>
      <dgm:spPr/>
    </dgm:pt>
    <dgm:pt modelId="{5AF861FF-37A0-C24F-B7D7-723CF3449CDB}" type="pres">
      <dgm:prSet presAssocID="{422381BB-F031-3046-BC5D-C667272F2083}" presName="sibTrans" presStyleCnt="0"/>
      <dgm:spPr/>
    </dgm:pt>
    <dgm:pt modelId="{C66A3443-5F18-EE42-80B8-6E26D38A58CD}" type="pres">
      <dgm:prSet presAssocID="{0C5700F6-EC6C-C64D-B403-7C58783F27CF}" presName="composite" presStyleCnt="0"/>
      <dgm:spPr/>
    </dgm:pt>
    <dgm:pt modelId="{826205E3-064B-0541-AFC5-FBD03C8F2217}" type="pres">
      <dgm:prSet presAssocID="{0C5700F6-EC6C-C64D-B403-7C58783F27CF}" presName="rect1" presStyleLbl="bgShp" presStyleIdx="12" presStyleCnt="16"/>
      <dgm:spPr>
        <a:blipFill dpi="0" rotWithShape="1">
          <a:blip xmlns:r="http://schemas.openxmlformats.org/officeDocument/2006/relationships"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47C97F12-E421-C04E-9AAE-5CDD2B602F74}" type="pres">
      <dgm:prSet presAssocID="{0C5700F6-EC6C-C64D-B403-7C58783F27CF}" presName="rect2" presStyleLbl="trBgShp" presStyleIdx="12" presStyleCnt="16">
        <dgm:presLayoutVars>
          <dgm:bulletEnabled val="1"/>
        </dgm:presLayoutVars>
      </dgm:prSet>
      <dgm:spPr/>
    </dgm:pt>
    <dgm:pt modelId="{63816361-AA41-1E49-A114-A985D5DF918C}" type="pres">
      <dgm:prSet presAssocID="{DD6406C2-98A8-FF42-AD9B-2A9440566569}" presName="sibTrans" presStyleCnt="0"/>
      <dgm:spPr/>
    </dgm:pt>
    <dgm:pt modelId="{5A51D6C8-241F-2242-9D20-8E2C39288364}" type="pres">
      <dgm:prSet presAssocID="{0C62100C-11DB-3C4E-8598-676D4494A305}" presName="composite" presStyleCnt="0"/>
      <dgm:spPr/>
    </dgm:pt>
    <dgm:pt modelId="{779F1355-783A-6640-A1D3-54CFE4AF5B22}" type="pres">
      <dgm:prSet presAssocID="{0C62100C-11DB-3C4E-8598-676D4494A305}" presName="rect1" presStyleLbl="bgShp" presStyleIdx="13" presStyleCnt="16"/>
      <dgm:spPr>
        <a:blipFill dpi="0" rotWithShape="1">
          <a:blip xmlns:r="http://schemas.openxmlformats.org/officeDocument/2006/relationships" r:embed="rId1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E419A4B5-716E-6748-BD80-750FC65EB770}" type="pres">
      <dgm:prSet presAssocID="{0C62100C-11DB-3C4E-8598-676D4494A305}" presName="rect2" presStyleLbl="trBgShp" presStyleIdx="13" presStyleCnt="16" custLinFactY="176260" custLinFactNeighborX="15480" custLinFactNeighborY="200000">
        <dgm:presLayoutVars>
          <dgm:bulletEnabled val="1"/>
        </dgm:presLayoutVars>
      </dgm:prSet>
      <dgm:spPr/>
    </dgm:pt>
    <dgm:pt modelId="{F113A83F-5DA6-6649-9EB6-C1D7DF7EE24C}" type="pres">
      <dgm:prSet presAssocID="{46D55A30-0F41-1443-AC01-BD007C65B7A8}" presName="sibTrans" presStyleCnt="0"/>
      <dgm:spPr/>
    </dgm:pt>
    <dgm:pt modelId="{4128AB19-87CE-5C4F-9086-411E8A97D616}" type="pres">
      <dgm:prSet presAssocID="{B9D4DA4E-7A5E-A240-9E0E-51E2C0821F2D}" presName="composite" presStyleCnt="0"/>
      <dgm:spPr/>
    </dgm:pt>
    <dgm:pt modelId="{CC1C8011-A0A3-4445-93FD-A05D598C8C4F}" type="pres">
      <dgm:prSet presAssocID="{B9D4DA4E-7A5E-A240-9E0E-51E2C0821F2D}" presName="rect1" presStyleLbl="bgShp" presStyleIdx="14" presStyleCnt="16"/>
      <dgm:spPr>
        <a:blipFill dpi="0" rotWithShape="1">
          <a:blip xmlns:r="http://schemas.openxmlformats.org/officeDocument/2006/relationships" r:embed="rId1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C57DF233-4EA3-894E-9270-D7ADF0A6F6DE}" type="pres">
      <dgm:prSet presAssocID="{B9D4DA4E-7A5E-A240-9E0E-51E2C0821F2D}" presName="rect2" presStyleLbl="trBgShp" presStyleIdx="14" presStyleCnt="16">
        <dgm:presLayoutVars>
          <dgm:bulletEnabled val="1"/>
        </dgm:presLayoutVars>
      </dgm:prSet>
      <dgm:spPr/>
    </dgm:pt>
    <dgm:pt modelId="{341499E2-D98B-814E-96DA-4EDA57CCA059}" type="pres">
      <dgm:prSet presAssocID="{32C88108-E950-ED4C-A38D-8F1590FBD1C4}" presName="sibTrans" presStyleCnt="0"/>
      <dgm:spPr/>
    </dgm:pt>
    <dgm:pt modelId="{A3EB3495-AA75-694A-826F-A09FB3AC5C2E}" type="pres">
      <dgm:prSet presAssocID="{F464CF01-D24E-234F-B62D-DF93FBE990F9}" presName="composite" presStyleCnt="0"/>
      <dgm:spPr/>
    </dgm:pt>
    <dgm:pt modelId="{C46926D4-5EB5-CD47-8624-2A4A9D013463}" type="pres">
      <dgm:prSet presAssocID="{F464CF01-D24E-234F-B62D-DF93FBE990F9}" presName="rect1" presStyleLbl="bgShp" presStyleIdx="15" presStyleCnt="16"/>
      <dgm:spPr>
        <a:blipFill dpi="0" rotWithShape="1">
          <a:blip xmlns:r="http://schemas.openxmlformats.org/officeDocument/2006/relationships" r:embed="rId1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</dgm:spPr>
    </dgm:pt>
    <dgm:pt modelId="{63EAA237-BC3F-E641-A42B-6257421FF618}" type="pres">
      <dgm:prSet presAssocID="{F464CF01-D24E-234F-B62D-DF93FBE990F9}" presName="rect2" presStyleLbl="trBgShp" presStyleIdx="15" presStyleCnt="16">
        <dgm:presLayoutVars>
          <dgm:bulletEnabled val="1"/>
        </dgm:presLayoutVars>
      </dgm:prSet>
      <dgm:spPr/>
    </dgm:pt>
  </dgm:ptLst>
  <dgm:cxnLst>
    <dgm:cxn modelId="{69440E23-FC3A-F146-8696-46DD24707127}" srcId="{DADE2D34-411F-6F46-BA73-BA1A709B7261}" destId="{921A52CF-B12E-3B4D-AA2D-E8F56C35399E}" srcOrd="11" destOrd="0" parTransId="{34AA3992-BD60-E745-9DCA-E78EA992528A}" sibTransId="{422381BB-F031-3046-BC5D-C667272F2083}"/>
    <dgm:cxn modelId="{4701B824-B323-4C40-A91C-AD08C86E9B54}" srcId="{DADE2D34-411F-6F46-BA73-BA1A709B7261}" destId="{BCCF517E-AC8F-D74A-B012-220A080ECEA7}" srcOrd="4" destOrd="0" parTransId="{6ED3FC1E-E20A-6242-8DE7-86B88B60E5AB}" sibTransId="{B9B426A5-40A1-BD4B-9E4A-21BFA9C3DFF9}"/>
    <dgm:cxn modelId="{068E3E28-2A4E-F04C-A6B9-D75CD8DED028}" srcId="{DADE2D34-411F-6F46-BA73-BA1A709B7261}" destId="{55DB1EE8-713E-064C-9BE7-F9C41E48C2DE}" srcOrd="8" destOrd="0" parTransId="{302E1DBD-171A-3646-A824-F1D098D3983B}" sibTransId="{20E68086-ADD3-FC4A-B135-F5CE18DC576C}"/>
    <dgm:cxn modelId="{3B9CE529-836D-2D4B-A29A-3245287BD17D}" srcId="{DADE2D34-411F-6F46-BA73-BA1A709B7261}" destId="{849BFE03-F4CE-414F-8E91-547AD87E1349}" srcOrd="9" destOrd="0" parTransId="{9D73F122-6D61-8F44-A523-C3D16EB7BA42}" sibTransId="{AF2BD75E-55AD-3048-B1F5-C0A3EAC87EAB}"/>
    <dgm:cxn modelId="{1306C72D-841E-A145-A030-541023B3BD77}" type="presOf" srcId="{921A52CF-B12E-3B4D-AA2D-E8F56C35399E}" destId="{BCCFAB09-596C-D449-98D1-0B2E85A8CB24}" srcOrd="0" destOrd="0" presId="urn:microsoft.com/office/officeart/2008/layout/BendingPictureSemiTransparentText"/>
    <dgm:cxn modelId="{7BDD6346-9E87-BD48-BAD3-794F1CEC4906}" type="presOf" srcId="{33B740A8-E1ED-6640-9FEB-2E4079FAC7E4}" destId="{95E9D20F-FF7D-FB43-AC2B-16DAED83B2B7}" srcOrd="0" destOrd="0" presId="urn:microsoft.com/office/officeart/2008/layout/BendingPictureSemiTransparentText"/>
    <dgm:cxn modelId="{B9E5E24A-B6FB-CF4D-8AD5-E08B2CA992F6}" type="presOf" srcId="{F464CF01-D24E-234F-B62D-DF93FBE990F9}" destId="{63EAA237-BC3F-E641-A42B-6257421FF618}" srcOrd="0" destOrd="0" presId="urn:microsoft.com/office/officeart/2008/layout/BendingPictureSemiTransparentText"/>
    <dgm:cxn modelId="{35D5975A-5CDB-7445-9451-4CABEF418416}" srcId="{DADE2D34-411F-6F46-BA73-BA1A709B7261}" destId="{5E94AF64-F3E2-D747-9A57-142EED58373E}" srcOrd="6" destOrd="0" parTransId="{E9E9C7DA-2EC7-F146-AFF2-37084E2BA512}" sibTransId="{7717F42E-5202-8F4E-88A6-8A5D42192409}"/>
    <dgm:cxn modelId="{E35BB067-BC9E-4143-9AAE-187EC2E2720A}" type="presOf" srcId="{B319A6DE-D63D-1141-9DE2-FD11CE4BF0AF}" destId="{23EF3F58-F8D2-F142-A38B-FA54838C2213}" srcOrd="0" destOrd="0" presId="urn:microsoft.com/office/officeart/2008/layout/BendingPictureSemiTransparentText"/>
    <dgm:cxn modelId="{FD9CA46C-82CF-2140-A5AB-DA400458CC68}" type="presOf" srcId="{5E94AF64-F3E2-D747-9A57-142EED58373E}" destId="{DD6748A0-F3BA-584B-803E-4EFC255AD4EC}" srcOrd="0" destOrd="0" presId="urn:microsoft.com/office/officeart/2008/layout/BendingPictureSemiTransparentText"/>
    <dgm:cxn modelId="{294EA971-2D15-8C42-ACFE-39E368769E00}" type="presOf" srcId="{0C5700F6-EC6C-C64D-B403-7C58783F27CF}" destId="{47C97F12-E421-C04E-9AAE-5CDD2B602F74}" srcOrd="0" destOrd="0" presId="urn:microsoft.com/office/officeart/2008/layout/BendingPictureSemiTransparentText"/>
    <dgm:cxn modelId="{67C8DF76-E257-8747-8F04-ED5FBB32A518}" type="presOf" srcId="{55DB1EE8-713E-064C-9BE7-F9C41E48C2DE}" destId="{2F6FCAFF-12DF-6E4A-9E06-D232937892BE}" srcOrd="0" destOrd="0" presId="urn:microsoft.com/office/officeart/2008/layout/BendingPictureSemiTransparentText"/>
    <dgm:cxn modelId="{8CAD7285-AA3F-ED4C-A08D-35E97BE63B47}" srcId="{DADE2D34-411F-6F46-BA73-BA1A709B7261}" destId="{A1614AD3-41FF-D54D-BA0C-74270817992E}" srcOrd="0" destOrd="0" parTransId="{858CC21C-F213-2845-B354-A53C1BB73B8F}" sibTransId="{9D07496E-39D0-6843-ABB3-9A190B5B6DCE}"/>
    <dgm:cxn modelId="{41B96A87-6A86-3A46-A1E9-A3F7C1556C0A}" srcId="{DADE2D34-411F-6F46-BA73-BA1A709B7261}" destId="{33B740A8-E1ED-6640-9FEB-2E4079FAC7E4}" srcOrd="5" destOrd="0" parTransId="{20DFB9E0-F31A-7848-BE41-C2931C219B60}" sibTransId="{039EFEF8-E977-A84C-B459-352A793F2245}"/>
    <dgm:cxn modelId="{3835899D-FA29-1343-A823-69DC02384530}" type="presOf" srcId="{9E4FD1B7-7F05-2E4A-BD81-7187EF31D969}" destId="{8BA1EA84-9367-614A-8437-8870362FE441}" srcOrd="0" destOrd="0" presId="urn:microsoft.com/office/officeart/2008/layout/BendingPictureSemiTransparentText"/>
    <dgm:cxn modelId="{4E71859E-2B5C-BA42-9493-8A6A1AADF650}" srcId="{DADE2D34-411F-6F46-BA73-BA1A709B7261}" destId="{904ABA88-66C9-2844-8783-6CF84D461333}" srcOrd="10" destOrd="0" parTransId="{1D5D11DE-9849-6E40-A38D-8B958DB660CA}" sibTransId="{554AC7C2-DB16-AF44-9676-6297E441C7C9}"/>
    <dgm:cxn modelId="{86BF93B6-8BA2-9F4C-983C-BCE94031265F}" type="presOf" srcId="{4901A914-D934-2149-9026-5F81B54A486E}" destId="{25E40057-8115-EA4C-9705-247DE3AB5FD2}" srcOrd="0" destOrd="0" presId="urn:microsoft.com/office/officeart/2008/layout/BendingPictureSemiTransparentText"/>
    <dgm:cxn modelId="{80B542B9-8547-464D-99FA-D456BBD13007}" srcId="{DADE2D34-411F-6F46-BA73-BA1A709B7261}" destId="{9E4FD1B7-7F05-2E4A-BD81-7187EF31D969}" srcOrd="2" destOrd="0" parTransId="{1885BDB0-07F0-674E-8F22-966053EEAC77}" sibTransId="{F6C3F51B-EC21-4148-9DC3-5E43601050F3}"/>
    <dgm:cxn modelId="{4ECDADBB-416A-0344-9EE9-40B2DAAB6085}" type="presOf" srcId="{B9D4DA4E-7A5E-A240-9E0E-51E2C0821F2D}" destId="{C57DF233-4EA3-894E-9270-D7ADF0A6F6DE}" srcOrd="0" destOrd="0" presId="urn:microsoft.com/office/officeart/2008/layout/BendingPictureSemiTransparentText"/>
    <dgm:cxn modelId="{C96C02BD-9441-2E47-A4B3-F8986FE1AB67}" srcId="{DADE2D34-411F-6F46-BA73-BA1A709B7261}" destId="{0C5700F6-EC6C-C64D-B403-7C58783F27CF}" srcOrd="12" destOrd="0" parTransId="{E0BAEC7B-EF5C-C947-ADFE-474ACEBD3F5F}" sibTransId="{DD6406C2-98A8-FF42-AD9B-2A9440566569}"/>
    <dgm:cxn modelId="{F129DFC7-5122-9147-B770-FE71A60E9BA5}" type="presOf" srcId="{0C62100C-11DB-3C4E-8598-676D4494A305}" destId="{E419A4B5-716E-6748-BD80-750FC65EB770}" srcOrd="0" destOrd="0" presId="urn:microsoft.com/office/officeart/2008/layout/BendingPictureSemiTransparentText"/>
    <dgm:cxn modelId="{159B32C8-4B5D-814E-85BE-AF75F01FC120}" srcId="{DADE2D34-411F-6F46-BA73-BA1A709B7261}" destId="{B9D4DA4E-7A5E-A240-9E0E-51E2C0821F2D}" srcOrd="14" destOrd="0" parTransId="{6D6EE101-BE19-6849-8E1F-72E760F3D71A}" sibTransId="{32C88108-E950-ED4C-A38D-8F1590FBD1C4}"/>
    <dgm:cxn modelId="{59BC63C9-6362-3646-9BB5-FB8399A15E6F}" srcId="{DADE2D34-411F-6F46-BA73-BA1A709B7261}" destId="{4901A914-D934-2149-9026-5F81B54A486E}" srcOrd="1" destOrd="0" parTransId="{46962C39-9137-5B46-9C6F-21F6DCA6AEF9}" sibTransId="{1BA9A226-C503-6444-8A3B-101F11AAFF93}"/>
    <dgm:cxn modelId="{661ECBCB-28F4-0348-8132-E9E19792A748}" srcId="{DADE2D34-411F-6F46-BA73-BA1A709B7261}" destId="{0C62100C-11DB-3C4E-8598-676D4494A305}" srcOrd="13" destOrd="0" parTransId="{396C2935-5C6C-3641-BE54-AD3BADC3865D}" sibTransId="{46D55A30-0F41-1443-AC01-BD007C65B7A8}"/>
    <dgm:cxn modelId="{EE4C05D8-8E04-024C-ABA8-73AD6AAB52DF}" srcId="{DADE2D34-411F-6F46-BA73-BA1A709B7261}" destId="{9A384683-012A-EC4D-A1C8-9D0E030B51C5}" srcOrd="3" destOrd="0" parTransId="{BE929FC6-68FB-F741-AAE2-8117417A06AA}" sibTransId="{927A47CC-638A-264B-B9DA-A3E3CF7B8F5F}"/>
    <dgm:cxn modelId="{26B368DB-B329-7243-A7FC-FC46AE4739DC}" type="presOf" srcId="{9A384683-012A-EC4D-A1C8-9D0E030B51C5}" destId="{7F9CF22F-924B-7347-BFDF-4673FD2FFF31}" srcOrd="0" destOrd="0" presId="urn:microsoft.com/office/officeart/2008/layout/BendingPictureSemiTransparentText"/>
    <dgm:cxn modelId="{F19171E3-BEC9-9648-9D1A-F6C7A16DFCCB}" type="presOf" srcId="{A1614AD3-41FF-D54D-BA0C-74270817992E}" destId="{7F97E1DA-0A43-F548-9069-88DA60DE22B6}" srcOrd="0" destOrd="0" presId="urn:microsoft.com/office/officeart/2008/layout/BendingPictureSemiTransparentText"/>
    <dgm:cxn modelId="{0BDC33E4-EC33-D44E-A8F8-0CB2A46962DA}" srcId="{DADE2D34-411F-6F46-BA73-BA1A709B7261}" destId="{F464CF01-D24E-234F-B62D-DF93FBE990F9}" srcOrd="15" destOrd="0" parTransId="{DE7E04F0-9972-8444-BBD4-C93C6471234A}" sibTransId="{95E79AE2-1412-814E-BE74-588C382DFED4}"/>
    <dgm:cxn modelId="{3FAC76E6-B3B7-DD4A-A75A-F02AD7CDFD98}" type="presOf" srcId="{DADE2D34-411F-6F46-BA73-BA1A709B7261}" destId="{907BAFE5-6551-874C-A90D-526E2D057108}" srcOrd="0" destOrd="0" presId="urn:microsoft.com/office/officeart/2008/layout/BendingPictureSemiTransparentText"/>
    <dgm:cxn modelId="{8AE540E9-B130-0C45-B98D-40AC47CBD603}" type="presOf" srcId="{904ABA88-66C9-2844-8783-6CF84D461333}" destId="{3E7C0348-3BBA-E446-950B-BE0D433704AC}" srcOrd="0" destOrd="0" presId="urn:microsoft.com/office/officeart/2008/layout/BendingPictureSemiTransparentText"/>
    <dgm:cxn modelId="{A9E99CEC-B4EE-2C41-9D98-C21A28C7796B}" type="presOf" srcId="{BCCF517E-AC8F-D74A-B012-220A080ECEA7}" destId="{48ABCC38-1FBA-9543-B4A7-84E351A6A543}" srcOrd="0" destOrd="0" presId="urn:microsoft.com/office/officeart/2008/layout/BendingPictureSemiTransparentText"/>
    <dgm:cxn modelId="{4C4920F3-4469-6F4D-B244-079AAB022592}" srcId="{DADE2D34-411F-6F46-BA73-BA1A709B7261}" destId="{B319A6DE-D63D-1141-9DE2-FD11CE4BF0AF}" srcOrd="7" destOrd="0" parTransId="{51A40572-4878-4441-80EB-475AB0726973}" sibTransId="{890F14F1-AE97-EF44-A652-43F502F8A466}"/>
    <dgm:cxn modelId="{3FAB65F3-D484-9F40-A887-3D868BC7111B}" type="presOf" srcId="{849BFE03-F4CE-414F-8E91-547AD87E1349}" destId="{548DF86E-C1C4-B047-8F7B-BEF6BA9E5794}" srcOrd="0" destOrd="0" presId="urn:microsoft.com/office/officeart/2008/layout/BendingPictureSemiTransparentText"/>
    <dgm:cxn modelId="{B8607ED1-660D-B446-8E82-3CC0CF13DC98}" type="presParOf" srcId="{907BAFE5-6551-874C-A90D-526E2D057108}" destId="{B1D69B12-5421-3C41-86C0-72717696DB9A}" srcOrd="0" destOrd="0" presId="urn:microsoft.com/office/officeart/2008/layout/BendingPictureSemiTransparentText"/>
    <dgm:cxn modelId="{12024EF7-B926-2642-B3C9-23E9E256FDB3}" type="presParOf" srcId="{B1D69B12-5421-3C41-86C0-72717696DB9A}" destId="{629A00C8-8DDE-C84B-92B7-2AC992607935}" srcOrd="0" destOrd="0" presId="urn:microsoft.com/office/officeart/2008/layout/BendingPictureSemiTransparentText"/>
    <dgm:cxn modelId="{C6F48C20-63A6-AD4F-9CA9-8031787F0FCE}" type="presParOf" srcId="{B1D69B12-5421-3C41-86C0-72717696DB9A}" destId="{7F97E1DA-0A43-F548-9069-88DA60DE22B6}" srcOrd="1" destOrd="0" presId="urn:microsoft.com/office/officeart/2008/layout/BendingPictureSemiTransparentText"/>
    <dgm:cxn modelId="{3E7202A8-2084-C546-82C2-72CB2BA1FE30}" type="presParOf" srcId="{907BAFE5-6551-874C-A90D-526E2D057108}" destId="{57839C97-04BA-1A4B-AA82-9F3ED66403E7}" srcOrd="1" destOrd="0" presId="urn:microsoft.com/office/officeart/2008/layout/BendingPictureSemiTransparentText"/>
    <dgm:cxn modelId="{64AF726A-D052-B646-A884-AF1A18882D2E}" type="presParOf" srcId="{907BAFE5-6551-874C-A90D-526E2D057108}" destId="{88A3F798-5886-554B-B7F6-2E1BD9C5BEC4}" srcOrd="2" destOrd="0" presId="urn:microsoft.com/office/officeart/2008/layout/BendingPictureSemiTransparentText"/>
    <dgm:cxn modelId="{432389B8-EC1E-044D-907B-2DFEDFA52A69}" type="presParOf" srcId="{88A3F798-5886-554B-B7F6-2E1BD9C5BEC4}" destId="{68A05840-F249-3C4D-9EDF-D0851B518F22}" srcOrd="0" destOrd="0" presId="urn:microsoft.com/office/officeart/2008/layout/BendingPictureSemiTransparentText"/>
    <dgm:cxn modelId="{531349B3-B309-4F45-A7A6-9DB7C0D40665}" type="presParOf" srcId="{88A3F798-5886-554B-B7F6-2E1BD9C5BEC4}" destId="{25E40057-8115-EA4C-9705-247DE3AB5FD2}" srcOrd="1" destOrd="0" presId="urn:microsoft.com/office/officeart/2008/layout/BendingPictureSemiTransparentText"/>
    <dgm:cxn modelId="{3A4D0FDD-D743-644E-A4BA-AC23D4AD6D15}" type="presParOf" srcId="{907BAFE5-6551-874C-A90D-526E2D057108}" destId="{507B49E6-7896-664B-8BE3-E23EA1883662}" srcOrd="3" destOrd="0" presId="urn:microsoft.com/office/officeart/2008/layout/BendingPictureSemiTransparentText"/>
    <dgm:cxn modelId="{853A77F8-3968-624D-83E0-3965888B9EC3}" type="presParOf" srcId="{907BAFE5-6551-874C-A90D-526E2D057108}" destId="{442BBE6A-991C-104F-BA54-C25747BD46AA}" srcOrd="4" destOrd="0" presId="urn:microsoft.com/office/officeart/2008/layout/BendingPictureSemiTransparentText"/>
    <dgm:cxn modelId="{FB12A064-7ECF-DE4D-9530-ACBAB743E64E}" type="presParOf" srcId="{442BBE6A-991C-104F-BA54-C25747BD46AA}" destId="{8DB0A8BD-924B-5745-A0AC-830692FEA8C8}" srcOrd="0" destOrd="0" presId="urn:microsoft.com/office/officeart/2008/layout/BendingPictureSemiTransparentText"/>
    <dgm:cxn modelId="{998A6A54-1D9E-7648-ABCB-064396F67D78}" type="presParOf" srcId="{442BBE6A-991C-104F-BA54-C25747BD46AA}" destId="{8BA1EA84-9367-614A-8437-8870362FE441}" srcOrd="1" destOrd="0" presId="urn:microsoft.com/office/officeart/2008/layout/BendingPictureSemiTransparentText"/>
    <dgm:cxn modelId="{FA6E8DFD-2620-1647-AE5F-390AE6C40698}" type="presParOf" srcId="{907BAFE5-6551-874C-A90D-526E2D057108}" destId="{1A21A264-BDD6-704B-ACD0-0AC3967206D2}" srcOrd="5" destOrd="0" presId="urn:microsoft.com/office/officeart/2008/layout/BendingPictureSemiTransparentText"/>
    <dgm:cxn modelId="{1A66BDD4-C33D-AA49-BA68-027763CF0B38}" type="presParOf" srcId="{907BAFE5-6551-874C-A90D-526E2D057108}" destId="{2670D120-7F1B-C64A-A87F-F63CD3522751}" srcOrd="6" destOrd="0" presId="urn:microsoft.com/office/officeart/2008/layout/BendingPictureSemiTransparentText"/>
    <dgm:cxn modelId="{31931630-50B0-AB43-9DB7-B5A9B6FA94C7}" type="presParOf" srcId="{2670D120-7F1B-C64A-A87F-F63CD3522751}" destId="{E4C11BBA-FFBB-7445-AC31-748ECB368160}" srcOrd="0" destOrd="0" presId="urn:microsoft.com/office/officeart/2008/layout/BendingPictureSemiTransparentText"/>
    <dgm:cxn modelId="{9E337D4C-B7AD-5344-992B-DF1FDE02BA1D}" type="presParOf" srcId="{2670D120-7F1B-C64A-A87F-F63CD3522751}" destId="{7F9CF22F-924B-7347-BFDF-4673FD2FFF31}" srcOrd="1" destOrd="0" presId="urn:microsoft.com/office/officeart/2008/layout/BendingPictureSemiTransparentText"/>
    <dgm:cxn modelId="{B91E2153-4EE5-6247-B5A8-DFD3E4C40435}" type="presParOf" srcId="{907BAFE5-6551-874C-A90D-526E2D057108}" destId="{3A88AF64-0CF3-0E47-B31A-94B33443F3CA}" srcOrd="7" destOrd="0" presId="urn:microsoft.com/office/officeart/2008/layout/BendingPictureSemiTransparentText"/>
    <dgm:cxn modelId="{78CE9477-811A-7D44-B2BF-FFF1618706DC}" type="presParOf" srcId="{907BAFE5-6551-874C-A90D-526E2D057108}" destId="{4EDF430A-3A78-C14F-B206-2A64BB782074}" srcOrd="8" destOrd="0" presId="urn:microsoft.com/office/officeart/2008/layout/BendingPictureSemiTransparentText"/>
    <dgm:cxn modelId="{AE050006-D158-6249-AE19-878CA719F34D}" type="presParOf" srcId="{4EDF430A-3A78-C14F-B206-2A64BB782074}" destId="{A4E11029-73AD-FC4C-8E2D-27563429E6C8}" srcOrd="0" destOrd="0" presId="urn:microsoft.com/office/officeart/2008/layout/BendingPictureSemiTransparentText"/>
    <dgm:cxn modelId="{2C8EB06A-AD1A-2E46-965F-C6A9A46B37C9}" type="presParOf" srcId="{4EDF430A-3A78-C14F-B206-2A64BB782074}" destId="{48ABCC38-1FBA-9543-B4A7-84E351A6A543}" srcOrd="1" destOrd="0" presId="urn:microsoft.com/office/officeart/2008/layout/BendingPictureSemiTransparentText"/>
    <dgm:cxn modelId="{A0EEF1D1-8EBD-2241-A4A6-E1462333EAFF}" type="presParOf" srcId="{907BAFE5-6551-874C-A90D-526E2D057108}" destId="{01AA6D3F-E454-284B-A4FD-07C50D654D07}" srcOrd="9" destOrd="0" presId="urn:microsoft.com/office/officeart/2008/layout/BendingPictureSemiTransparentText"/>
    <dgm:cxn modelId="{5621ED08-0636-2545-BAF7-719B872F59C5}" type="presParOf" srcId="{907BAFE5-6551-874C-A90D-526E2D057108}" destId="{29B635C6-74B8-FE42-8E4A-40897F3437C0}" srcOrd="10" destOrd="0" presId="urn:microsoft.com/office/officeart/2008/layout/BendingPictureSemiTransparentText"/>
    <dgm:cxn modelId="{352AE906-7046-2F44-BC9A-4B31C8A2294D}" type="presParOf" srcId="{29B635C6-74B8-FE42-8E4A-40897F3437C0}" destId="{94EF4047-FF16-FE4E-85B8-20237AD5D4D1}" srcOrd="0" destOrd="0" presId="urn:microsoft.com/office/officeart/2008/layout/BendingPictureSemiTransparentText"/>
    <dgm:cxn modelId="{4F0CC63A-58EE-244D-A783-BAD55AC2ADA0}" type="presParOf" srcId="{29B635C6-74B8-FE42-8E4A-40897F3437C0}" destId="{95E9D20F-FF7D-FB43-AC2B-16DAED83B2B7}" srcOrd="1" destOrd="0" presId="urn:microsoft.com/office/officeart/2008/layout/BendingPictureSemiTransparentText"/>
    <dgm:cxn modelId="{B5566057-E0B8-2E48-BA35-E2D1DBD30E10}" type="presParOf" srcId="{907BAFE5-6551-874C-A90D-526E2D057108}" destId="{1EABB5C2-66E0-6F40-B85C-EFC467D74840}" srcOrd="11" destOrd="0" presId="urn:microsoft.com/office/officeart/2008/layout/BendingPictureSemiTransparentText"/>
    <dgm:cxn modelId="{54D6BCDB-F82E-344A-AE18-AAAC40D4267D}" type="presParOf" srcId="{907BAFE5-6551-874C-A90D-526E2D057108}" destId="{B4C76370-C678-CB49-A81F-4F402D27DB43}" srcOrd="12" destOrd="0" presId="urn:microsoft.com/office/officeart/2008/layout/BendingPictureSemiTransparentText"/>
    <dgm:cxn modelId="{EF91D171-B37C-E849-81F4-F58AB262BF98}" type="presParOf" srcId="{B4C76370-C678-CB49-A81F-4F402D27DB43}" destId="{29EB7806-C1A4-514C-8999-35A34D4581AA}" srcOrd="0" destOrd="0" presId="urn:microsoft.com/office/officeart/2008/layout/BendingPictureSemiTransparentText"/>
    <dgm:cxn modelId="{7EE2740B-9C29-4048-A00D-010E927A5EDD}" type="presParOf" srcId="{B4C76370-C678-CB49-A81F-4F402D27DB43}" destId="{DD6748A0-F3BA-584B-803E-4EFC255AD4EC}" srcOrd="1" destOrd="0" presId="urn:microsoft.com/office/officeart/2008/layout/BendingPictureSemiTransparentText"/>
    <dgm:cxn modelId="{385552F9-D548-8A4A-82B0-9932D131082E}" type="presParOf" srcId="{907BAFE5-6551-874C-A90D-526E2D057108}" destId="{8F1780E9-3228-1947-B3F7-8D75BE400584}" srcOrd="13" destOrd="0" presId="urn:microsoft.com/office/officeart/2008/layout/BendingPictureSemiTransparentText"/>
    <dgm:cxn modelId="{350637BF-43A8-F244-B42F-A4B8C838CDEA}" type="presParOf" srcId="{907BAFE5-6551-874C-A90D-526E2D057108}" destId="{5B1B59D9-332A-9A40-924F-00A35AC05139}" srcOrd="14" destOrd="0" presId="urn:microsoft.com/office/officeart/2008/layout/BendingPictureSemiTransparentText"/>
    <dgm:cxn modelId="{ED478EC7-7192-4A4D-A60A-7FA7C48BE681}" type="presParOf" srcId="{5B1B59D9-332A-9A40-924F-00A35AC05139}" destId="{23EAE58D-2485-DA41-BF2B-F1907735BE7B}" srcOrd="0" destOrd="0" presId="urn:microsoft.com/office/officeart/2008/layout/BendingPictureSemiTransparentText"/>
    <dgm:cxn modelId="{877DAB24-D724-1145-B19B-3C9A58290AC3}" type="presParOf" srcId="{5B1B59D9-332A-9A40-924F-00A35AC05139}" destId="{23EF3F58-F8D2-F142-A38B-FA54838C2213}" srcOrd="1" destOrd="0" presId="urn:microsoft.com/office/officeart/2008/layout/BendingPictureSemiTransparentText"/>
    <dgm:cxn modelId="{8D6FEEB6-D8E1-E54E-A06B-831F1533C733}" type="presParOf" srcId="{907BAFE5-6551-874C-A90D-526E2D057108}" destId="{8F29F070-9CCB-9145-B893-1E9CD71443C3}" srcOrd="15" destOrd="0" presId="urn:microsoft.com/office/officeart/2008/layout/BendingPictureSemiTransparentText"/>
    <dgm:cxn modelId="{43F2E7BD-BF8D-BD46-8BD5-03B279911B9C}" type="presParOf" srcId="{907BAFE5-6551-874C-A90D-526E2D057108}" destId="{F7ED4D8B-BB12-234E-86BD-3F0AD4D0ADE6}" srcOrd="16" destOrd="0" presId="urn:microsoft.com/office/officeart/2008/layout/BendingPictureSemiTransparentText"/>
    <dgm:cxn modelId="{9362600D-94F1-1E42-ABB8-C58148784655}" type="presParOf" srcId="{F7ED4D8B-BB12-234E-86BD-3F0AD4D0ADE6}" destId="{452FBB1B-FBB8-1243-BA96-D279D5BB0FAD}" srcOrd="0" destOrd="0" presId="urn:microsoft.com/office/officeart/2008/layout/BendingPictureSemiTransparentText"/>
    <dgm:cxn modelId="{66B4A28B-FC6C-E543-8A04-3A69ED77326C}" type="presParOf" srcId="{F7ED4D8B-BB12-234E-86BD-3F0AD4D0ADE6}" destId="{2F6FCAFF-12DF-6E4A-9E06-D232937892BE}" srcOrd="1" destOrd="0" presId="urn:microsoft.com/office/officeart/2008/layout/BendingPictureSemiTransparentText"/>
    <dgm:cxn modelId="{DF2EBB1B-A4EB-DC42-913A-B4CA8CF99A2A}" type="presParOf" srcId="{907BAFE5-6551-874C-A90D-526E2D057108}" destId="{DC55D922-8897-B845-A3B4-9CE4FB6F9ABB}" srcOrd="17" destOrd="0" presId="urn:microsoft.com/office/officeart/2008/layout/BendingPictureSemiTransparentText"/>
    <dgm:cxn modelId="{5A3924A7-9DC4-754F-8F0A-E473BF8B976D}" type="presParOf" srcId="{907BAFE5-6551-874C-A90D-526E2D057108}" destId="{095CB82C-E435-C542-910F-2C052DE9E90A}" srcOrd="18" destOrd="0" presId="urn:microsoft.com/office/officeart/2008/layout/BendingPictureSemiTransparentText"/>
    <dgm:cxn modelId="{B56C6AA8-E5AC-7543-AA65-1E97B77A2A50}" type="presParOf" srcId="{095CB82C-E435-C542-910F-2C052DE9E90A}" destId="{7005C7D7-5958-034C-87E5-016C85C99B91}" srcOrd="0" destOrd="0" presId="urn:microsoft.com/office/officeart/2008/layout/BendingPictureSemiTransparentText"/>
    <dgm:cxn modelId="{1AD44B81-7A72-0248-95E5-CFA7BD8112B0}" type="presParOf" srcId="{095CB82C-E435-C542-910F-2C052DE9E90A}" destId="{548DF86E-C1C4-B047-8F7B-BEF6BA9E5794}" srcOrd="1" destOrd="0" presId="urn:microsoft.com/office/officeart/2008/layout/BendingPictureSemiTransparentText"/>
    <dgm:cxn modelId="{E9319FFC-97CB-FD42-9275-F09B4A827748}" type="presParOf" srcId="{907BAFE5-6551-874C-A90D-526E2D057108}" destId="{227B3E6F-CD13-7E4F-BB1A-36935F449AC8}" srcOrd="19" destOrd="0" presId="urn:microsoft.com/office/officeart/2008/layout/BendingPictureSemiTransparentText"/>
    <dgm:cxn modelId="{95621206-D85D-A245-B514-6791EB651B72}" type="presParOf" srcId="{907BAFE5-6551-874C-A90D-526E2D057108}" destId="{C3C4843A-40F3-5348-AD8B-BD71067DCE35}" srcOrd="20" destOrd="0" presId="urn:microsoft.com/office/officeart/2008/layout/BendingPictureSemiTransparentText"/>
    <dgm:cxn modelId="{B4E3A5EA-3FF4-0C4F-B46C-E77387C492F4}" type="presParOf" srcId="{C3C4843A-40F3-5348-AD8B-BD71067DCE35}" destId="{40206B83-BB3A-B044-A1C8-C16A7108976C}" srcOrd="0" destOrd="0" presId="urn:microsoft.com/office/officeart/2008/layout/BendingPictureSemiTransparentText"/>
    <dgm:cxn modelId="{48C592B8-499C-D548-BB4E-3EC005108E2D}" type="presParOf" srcId="{C3C4843A-40F3-5348-AD8B-BD71067DCE35}" destId="{3E7C0348-3BBA-E446-950B-BE0D433704AC}" srcOrd="1" destOrd="0" presId="urn:microsoft.com/office/officeart/2008/layout/BendingPictureSemiTransparentText"/>
    <dgm:cxn modelId="{1816CD3E-E0A3-1545-9592-AA829429E09F}" type="presParOf" srcId="{907BAFE5-6551-874C-A90D-526E2D057108}" destId="{005C3E30-8085-4D42-93BB-41CADDC939FB}" srcOrd="21" destOrd="0" presId="urn:microsoft.com/office/officeart/2008/layout/BendingPictureSemiTransparentText"/>
    <dgm:cxn modelId="{2630271D-3059-674E-AE04-CD8BA69E0247}" type="presParOf" srcId="{907BAFE5-6551-874C-A90D-526E2D057108}" destId="{21AE7422-028F-5D4A-9CC0-4E3F558D9AC3}" srcOrd="22" destOrd="0" presId="urn:microsoft.com/office/officeart/2008/layout/BendingPictureSemiTransparentText"/>
    <dgm:cxn modelId="{9E5CC09F-9533-0C43-8E2A-F400D856A17B}" type="presParOf" srcId="{21AE7422-028F-5D4A-9CC0-4E3F558D9AC3}" destId="{6984685F-BC4E-894D-9E6A-4BF82F8E29EF}" srcOrd="0" destOrd="0" presId="urn:microsoft.com/office/officeart/2008/layout/BendingPictureSemiTransparentText"/>
    <dgm:cxn modelId="{29578878-2094-9B40-A6C6-F683FE015892}" type="presParOf" srcId="{21AE7422-028F-5D4A-9CC0-4E3F558D9AC3}" destId="{BCCFAB09-596C-D449-98D1-0B2E85A8CB24}" srcOrd="1" destOrd="0" presId="urn:microsoft.com/office/officeart/2008/layout/BendingPictureSemiTransparentText"/>
    <dgm:cxn modelId="{AA14DF1B-5AB7-F344-BFB0-7736CD54B4FF}" type="presParOf" srcId="{907BAFE5-6551-874C-A90D-526E2D057108}" destId="{5AF861FF-37A0-C24F-B7D7-723CF3449CDB}" srcOrd="23" destOrd="0" presId="urn:microsoft.com/office/officeart/2008/layout/BendingPictureSemiTransparentText"/>
    <dgm:cxn modelId="{6E642A78-3022-9F49-BA8C-2FFE6515206B}" type="presParOf" srcId="{907BAFE5-6551-874C-A90D-526E2D057108}" destId="{C66A3443-5F18-EE42-80B8-6E26D38A58CD}" srcOrd="24" destOrd="0" presId="urn:microsoft.com/office/officeart/2008/layout/BendingPictureSemiTransparentText"/>
    <dgm:cxn modelId="{AFA4A0FD-8644-B24F-A65E-76CA3709DB93}" type="presParOf" srcId="{C66A3443-5F18-EE42-80B8-6E26D38A58CD}" destId="{826205E3-064B-0541-AFC5-FBD03C8F2217}" srcOrd="0" destOrd="0" presId="urn:microsoft.com/office/officeart/2008/layout/BendingPictureSemiTransparentText"/>
    <dgm:cxn modelId="{3638C579-3A49-A148-8C5A-2986FC60005D}" type="presParOf" srcId="{C66A3443-5F18-EE42-80B8-6E26D38A58CD}" destId="{47C97F12-E421-C04E-9AAE-5CDD2B602F74}" srcOrd="1" destOrd="0" presId="urn:microsoft.com/office/officeart/2008/layout/BendingPictureSemiTransparentText"/>
    <dgm:cxn modelId="{A3D1B432-E706-984B-86F3-C5A0CB0CBEB3}" type="presParOf" srcId="{907BAFE5-6551-874C-A90D-526E2D057108}" destId="{63816361-AA41-1E49-A114-A985D5DF918C}" srcOrd="25" destOrd="0" presId="urn:microsoft.com/office/officeart/2008/layout/BendingPictureSemiTransparentText"/>
    <dgm:cxn modelId="{110EB83D-4299-2C4F-85E9-5702EC7F8080}" type="presParOf" srcId="{907BAFE5-6551-874C-A90D-526E2D057108}" destId="{5A51D6C8-241F-2242-9D20-8E2C39288364}" srcOrd="26" destOrd="0" presId="urn:microsoft.com/office/officeart/2008/layout/BendingPictureSemiTransparentText"/>
    <dgm:cxn modelId="{577156B2-7BB7-C84A-9965-577A0FE921B3}" type="presParOf" srcId="{5A51D6C8-241F-2242-9D20-8E2C39288364}" destId="{779F1355-783A-6640-A1D3-54CFE4AF5B22}" srcOrd="0" destOrd="0" presId="urn:microsoft.com/office/officeart/2008/layout/BendingPictureSemiTransparentText"/>
    <dgm:cxn modelId="{ADB74436-D1FC-C74F-8554-2FE40F66249A}" type="presParOf" srcId="{5A51D6C8-241F-2242-9D20-8E2C39288364}" destId="{E419A4B5-716E-6748-BD80-750FC65EB770}" srcOrd="1" destOrd="0" presId="urn:microsoft.com/office/officeart/2008/layout/BendingPictureSemiTransparentText"/>
    <dgm:cxn modelId="{D2F999B1-90FF-854E-A640-2AB6585D048C}" type="presParOf" srcId="{907BAFE5-6551-874C-A90D-526E2D057108}" destId="{F113A83F-5DA6-6649-9EB6-C1D7DF7EE24C}" srcOrd="27" destOrd="0" presId="urn:microsoft.com/office/officeart/2008/layout/BendingPictureSemiTransparentText"/>
    <dgm:cxn modelId="{C405FC75-ADF6-F14C-93DC-38B49747FA1C}" type="presParOf" srcId="{907BAFE5-6551-874C-A90D-526E2D057108}" destId="{4128AB19-87CE-5C4F-9086-411E8A97D616}" srcOrd="28" destOrd="0" presId="urn:microsoft.com/office/officeart/2008/layout/BendingPictureSemiTransparentText"/>
    <dgm:cxn modelId="{D6667975-559A-8044-84AC-23F3D96B96F3}" type="presParOf" srcId="{4128AB19-87CE-5C4F-9086-411E8A97D616}" destId="{CC1C8011-A0A3-4445-93FD-A05D598C8C4F}" srcOrd="0" destOrd="0" presId="urn:microsoft.com/office/officeart/2008/layout/BendingPictureSemiTransparentText"/>
    <dgm:cxn modelId="{C04FED54-61CC-3B4D-93E1-0043AD63009C}" type="presParOf" srcId="{4128AB19-87CE-5C4F-9086-411E8A97D616}" destId="{C57DF233-4EA3-894E-9270-D7ADF0A6F6DE}" srcOrd="1" destOrd="0" presId="urn:microsoft.com/office/officeart/2008/layout/BendingPictureSemiTransparentText"/>
    <dgm:cxn modelId="{123DC83A-8475-C645-B05C-553C49DE4804}" type="presParOf" srcId="{907BAFE5-6551-874C-A90D-526E2D057108}" destId="{341499E2-D98B-814E-96DA-4EDA57CCA059}" srcOrd="29" destOrd="0" presId="urn:microsoft.com/office/officeart/2008/layout/BendingPictureSemiTransparentText"/>
    <dgm:cxn modelId="{1E761859-E44E-044B-930F-A2FB981D62F0}" type="presParOf" srcId="{907BAFE5-6551-874C-A90D-526E2D057108}" destId="{A3EB3495-AA75-694A-826F-A09FB3AC5C2E}" srcOrd="30" destOrd="0" presId="urn:microsoft.com/office/officeart/2008/layout/BendingPictureSemiTransparentText"/>
    <dgm:cxn modelId="{6B4520DB-3023-F74D-B4B8-A9E6C2ACA3D5}" type="presParOf" srcId="{A3EB3495-AA75-694A-826F-A09FB3AC5C2E}" destId="{C46926D4-5EB5-CD47-8624-2A4A9D013463}" srcOrd="0" destOrd="0" presId="urn:microsoft.com/office/officeart/2008/layout/BendingPictureSemiTransparentText"/>
    <dgm:cxn modelId="{CB2A7B50-4D72-3A4E-ADC2-A45F17B062EB}" type="presParOf" srcId="{A3EB3495-AA75-694A-826F-A09FB3AC5C2E}" destId="{63EAA237-BC3F-E641-A42B-6257421FF618}" srcOrd="1" destOrd="0" presId="urn:microsoft.com/office/officeart/2008/layout/BendingPictureSemiTransparentText"/>
  </dgm:cxnLst>
  <dgm:bg>
    <a:noFill/>
  </dgm:bg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EB9EB-2726-F842-A261-12EF6FF18B93}">
      <dsp:nvSpPr>
        <dsp:cNvPr id="0" name=""/>
        <dsp:cNvSpPr/>
      </dsp:nvSpPr>
      <dsp:spPr>
        <a:xfrm>
          <a:off x="1277481" y="486"/>
          <a:ext cx="2487699" cy="199015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BD50B-ECD3-2644-869D-DD0D113BB2C0}">
      <dsp:nvSpPr>
        <dsp:cNvPr id="0" name=""/>
        <dsp:cNvSpPr/>
      </dsp:nvSpPr>
      <dsp:spPr>
        <a:xfrm>
          <a:off x="1501374" y="1791630"/>
          <a:ext cx="2214052" cy="69655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Andale Mono" panose="020B0509000000000004" pitchFamily="49" charset="0"/>
            </a:rPr>
            <a:t>Lack of introspection as a work ethic</a:t>
          </a:r>
        </a:p>
      </dsp:txBody>
      <dsp:txXfrm>
        <a:off x="1501374" y="1791630"/>
        <a:ext cx="2214052" cy="696555"/>
      </dsp:txXfrm>
    </dsp:sp>
    <dsp:sp modelId="{E46E2A80-3A23-1D44-B19B-8515086128C9}">
      <dsp:nvSpPr>
        <dsp:cNvPr id="0" name=""/>
        <dsp:cNvSpPr/>
      </dsp:nvSpPr>
      <dsp:spPr>
        <a:xfrm>
          <a:off x="4013950" y="486"/>
          <a:ext cx="2487699" cy="199015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2D02F-A091-4A49-9040-B5FD2B6D578B}">
      <dsp:nvSpPr>
        <dsp:cNvPr id="0" name=""/>
        <dsp:cNvSpPr/>
      </dsp:nvSpPr>
      <dsp:spPr>
        <a:xfrm>
          <a:off x="4237843" y="1791630"/>
          <a:ext cx="2214052" cy="69655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Andale Mono" panose="020B0509000000000004" pitchFamily="49" charset="0"/>
            </a:rPr>
            <a:t>Emotional unawareness of yourself and peers</a:t>
          </a:r>
          <a:endParaRPr lang="en-GB" sz="800" kern="1200" dirty="0"/>
        </a:p>
      </dsp:txBody>
      <dsp:txXfrm>
        <a:off x="4237843" y="1791630"/>
        <a:ext cx="2214052" cy="696555"/>
      </dsp:txXfrm>
    </dsp:sp>
    <dsp:sp modelId="{84C2D530-29DE-434E-A9CE-A46CEFBA9BAE}">
      <dsp:nvSpPr>
        <dsp:cNvPr id="0" name=""/>
        <dsp:cNvSpPr/>
      </dsp:nvSpPr>
      <dsp:spPr>
        <a:xfrm>
          <a:off x="6750419" y="486"/>
          <a:ext cx="2487699" cy="1990159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4AED5-9613-F743-AC10-F822F2550EB0}">
      <dsp:nvSpPr>
        <dsp:cNvPr id="0" name=""/>
        <dsp:cNvSpPr/>
      </dsp:nvSpPr>
      <dsp:spPr>
        <a:xfrm>
          <a:off x="6974312" y="1791630"/>
          <a:ext cx="2214052" cy="69655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Andale Mono" panose="020B0509000000000004" pitchFamily="49" charset="0"/>
            </a:rPr>
            <a:t>There’s no vernacular for articulating how we feel in ebbs and flows of work cycles</a:t>
          </a:r>
          <a:endParaRPr lang="en-US" sz="800" kern="1200" dirty="0">
            <a:latin typeface="Andale Mono" panose="020B0509000000000004" pitchFamily="49" charset="0"/>
          </a:endParaRPr>
        </a:p>
      </dsp:txBody>
      <dsp:txXfrm>
        <a:off x="6974312" y="1791630"/>
        <a:ext cx="2214052" cy="696555"/>
      </dsp:txXfrm>
    </dsp:sp>
    <dsp:sp modelId="{33374F2E-7C86-BE46-BB4B-0598A16733A2}">
      <dsp:nvSpPr>
        <dsp:cNvPr id="0" name=""/>
        <dsp:cNvSpPr/>
      </dsp:nvSpPr>
      <dsp:spPr>
        <a:xfrm>
          <a:off x="1277481" y="2736955"/>
          <a:ext cx="2487699" cy="1990159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620A9-3F67-A14E-BF22-E1A8BAAAD51A}">
      <dsp:nvSpPr>
        <dsp:cNvPr id="0" name=""/>
        <dsp:cNvSpPr/>
      </dsp:nvSpPr>
      <dsp:spPr>
        <a:xfrm>
          <a:off x="1501374" y="4528099"/>
          <a:ext cx="2214052" cy="69655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Andale Mono" panose="020B0509000000000004" pitchFamily="49" charset="0"/>
            </a:rPr>
            <a:t>Tech is one of the most challenging &amp; dominant industries to facilitate this (ironically too focused on measured deliverables, neglecting healthy work)</a:t>
          </a:r>
          <a:endParaRPr lang="en-US" sz="800" kern="1200" dirty="0">
            <a:latin typeface="Andale Mono" panose="020B0509000000000004" pitchFamily="49" charset="0"/>
          </a:endParaRPr>
        </a:p>
      </dsp:txBody>
      <dsp:txXfrm>
        <a:off x="1501374" y="4528099"/>
        <a:ext cx="2214052" cy="696555"/>
      </dsp:txXfrm>
    </dsp:sp>
    <dsp:sp modelId="{1D264431-C43F-AB48-B2F1-9A3DE9DB9983}">
      <dsp:nvSpPr>
        <dsp:cNvPr id="0" name=""/>
        <dsp:cNvSpPr/>
      </dsp:nvSpPr>
      <dsp:spPr>
        <a:xfrm>
          <a:off x="4013950" y="2736955"/>
          <a:ext cx="2487699" cy="1990159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EBC5C-352D-A746-92CF-B4572CFA00FA}">
      <dsp:nvSpPr>
        <dsp:cNvPr id="0" name=""/>
        <dsp:cNvSpPr/>
      </dsp:nvSpPr>
      <dsp:spPr>
        <a:xfrm>
          <a:off x="4237843" y="4528099"/>
          <a:ext cx="2214052" cy="69655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Andale Mono" panose="020B0509000000000004" pitchFamily="49" charset="0"/>
            </a:rPr>
            <a:t>People have a slender grasp on GOOD coaching</a:t>
          </a:r>
          <a:endParaRPr lang="en-US" sz="800" kern="1200" dirty="0">
            <a:latin typeface="Andale Mono" panose="020B0509000000000004" pitchFamily="49" charset="0"/>
          </a:endParaRPr>
        </a:p>
      </dsp:txBody>
      <dsp:txXfrm>
        <a:off x="4237843" y="4528099"/>
        <a:ext cx="2214052" cy="696555"/>
      </dsp:txXfrm>
    </dsp:sp>
    <dsp:sp modelId="{26E93C23-F628-514F-929D-F9E42A4C4B8F}">
      <dsp:nvSpPr>
        <dsp:cNvPr id="0" name=""/>
        <dsp:cNvSpPr/>
      </dsp:nvSpPr>
      <dsp:spPr>
        <a:xfrm>
          <a:off x="6750419" y="2736955"/>
          <a:ext cx="2487699" cy="1990159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8D5B1-54B3-6649-91ED-3BA8FDC08CB1}">
      <dsp:nvSpPr>
        <dsp:cNvPr id="0" name=""/>
        <dsp:cNvSpPr/>
      </dsp:nvSpPr>
      <dsp:spPr>
        <a:xfrm>
          <a:off x="6974312" y="4528099"/>
          <a:ext cx="2214052" cy="69655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Andale Mono" panose="020B0509000000000004" pitchFamily="49" charset="0"/>
            </a:rPr>
            <a:t>Existing frameworks are complex, deep, taxing and slow</a:t>
          </a:r>
        </a:p>
      </dsp:txBody>
      <dsp:txXfrm>
        <a:off x="6974312" y="4528099"/>
        <a:ext cx="2214052" cy="6965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13C90-1796-0B4A-A98B-7A0D01432F9E}">
      <dsp:nvSpPr>
        <dsp:cNvPr id="0" name=""/>
        <dsp:cNvSpPr/>
      </dsp:nvSpPr>
      <dsp:spPr>
        <a:xfrm>
          <a:off x="1288083" y="0"/>
          <a:ext cx="5266492" cy="526649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4BCF5-60BF-7E47-9454-FC7EB87E101F}">
      <dsp:nvSpPr>
        <dsp:cNvPr id="0" name=""/>
        <dsp:cNvSpPr/>
      </dsp:nvSpPr>
      <dsp:spPr>
        <a:xfrm>
          <a:off x="1630404" y="342321"/>
          <a:ext cx="2106596" cy="21065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i="0" kern="1200" dirty="0">
              <a:latin typeface="Gaegu" pitchFamily="2" charset="0"/>
              <a:ea typeface="Gaegu" pitchFamily="2" charset="0"/>
            </a:rPr>
            <a:t>Open Area</a:t>
          </a:r>
        </a:p>
      </dsp:txBody>
      <dsp:txXfrm>
        <a:off x="1733240" y="445157"/>
        <a:ext cx="1900924" cy="1900924"/>
      </dsp:txXfrm>
    </dsp:sp>
    <dsp:sp modelId="{BF76554B-8620-F148-B9DF-7FF225845525}">
      <dsp:nvSpPr>
        <dsp:cNvPr id="0" name=""/>
        <dsp:cNvSpPr/>
      </dsp:nvSpPr>
      <dsp:spPr>
        <a:xfrm>
          <a:off x="4105656" y="342321"/>
          <a:ext cx="2106596" cy="210659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i="0" kern="1200" dirty="0">
              <a:latin typeface="Gaegu" pitchFamily="2" charset="0"/>
              <a:ea typeface="Gaegu" pitchFamily="2" charset="0"/>
            </a:rPr>
            <a:t>Blind Spot</a:t>
          </a:r>
        </a:p>
      </dsp:txBody>
      <dsp:txXfrm>
        <a:off x="4208492" y="445157"/>
        <a:ext cx="1900924" cy="1900924"/>
      </dsp:txXfrm>
    </dsp:sp>
    <dsp:sp modelId="{63ABA2BB-FE5C-4E49-95A0-0DD3DD51900F}">
      <dsp:nvSpPr>
        <dsp:cNvPr id="0" name=""/>
        <dsp:cNvSpPr/>
      </dsp:nvSpPr>
      <dsp:spPr>
        <a:xfrm>
          <a:off x="1630404" y="2817573"/>
          <a:ext cx="2106596" cy="210659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i="0" kern="1200" dirty="0">
              <a:latin typeface="Gaegu" pitchFamily="2" charset="0"/>
              <a:ea typeface="Gaegu" pitchFamily="2" charset="0"/>
            </a:rPr>
            <a:t>Hidden Area</a:t>
          </a:r>
        </a:p>
      </dsp:txBody>
      <dsp:txXfrm>
        <a:off x="1733240" y="2920409"/>
        <a:ext cx="1900924" cy="1900924"/>
      </dsp:txXfrm>
    </dsp:sp>
    <dsp:sp modelId="{7E4FE801-99A2-0041-93F4-DD0FBA31FE4B}">
      <dsp:nvSpPr>
        <dsp:cNvPr id="0" name=""/>
        <dsp:cNvSpPr/>
      </dsp:nvSpPr>
      <dsp:spPr>
        <a:xfrm>
          <a:off x="4105656" y="2817573"/>
          <a:ext cx="2106596" cy="210659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i="0" kern="1200" dirty="0">
              <a:latin typeface="Gaegu" pitchFamily="2" charset="0"/>
              <a:ea typeface="Gaegu" pitchFamily="2" charset="0"/>
            </a:rPr>
            <a:t>Unknown</a:t>
          </a:r>
        </a:p>
      </dsp:txBody>
      <dsp:txXfrm>
        <a:off x="4208492" y="2920409"/>
        <a:ext cx="1900924" cy="1900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13C90-1796-0B4A-A98B-7A0D01432F9E}">
      <dsp:nvSpPr>
        <dsp:cNvPr id="0" name=""/>
        <dsp:cNvSpPr/>
      </dsp:nvSpPr>
      <dsp:spPr>
        <a:xfrm>
          <a:off x="1288083" y="0"/>
          <a:ext cx="5266492" cy="526649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4BCF5-60BF-7E47-9454-FC7EB87E101F}">
      <dsp:nvSpPr>
        <dsp:cNvPr id="0" name=""/>
        <dsp:cNvSpPr/>
      </dsp:nvSpPr>
      <dsp:spPr>
        <a:xfrm>
          <a:off x="1630404" y="342321"/>
          <a:ext cx="2106596" cy="21065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i="0" kern="1200">
              <a:latin typeface="Gaegu" pitchFamily="2" charset="0"/>
              <a:ea typeface="Gaegu" pitchFamily="2" charset="0"/>
            </a:rPr>
            <a:t>Comfort Zone</a:t>
          </a:r>
          <a:endParaRPr lang="en-GB" sz="3600" b="1" i="0" kern="1200" dirty="0">
            <a:latin typeface="Gaegu" pitchFamily="2" charset="0"/>
            <a:ea typeface="Gaegu" pitchFamily="2" charset="0"/>
          </a:endParaRPr>
        </a:p>
      </dsp:txBody>
      <dsp:txXfrm>
        <a:off x="1733240" y="445157"/>
        <a:ext cx="1900924" cy="1900924"/>
      </dsp:txXfrm>
    </dsp:sp>
    <dsp:sp modelId="{BF76554B-8620-F148-B9DF-7FF225845525}">
      <dsp:nvSpPr>
        <dsp:cNvPr id="0" name=""/>
        <dsp:cNvSpPr/>
      </dsp:nvSpPr>
      <dsp:spPr>
        <a:xfrm>
          <a:off x="4105656" y="342321"/>
          <a:ext cx="2106596" cy="210659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i="0" kern="1200" dirty="0">
              <a:latin typeface="Gaegu" pitchFamily="2" charset="0"/>
              <a:ea typeface="Gaegu" pitchFamily="2" charset="0"/>
            </a:rPr>
            <a:t>Learning Zone</a:t>
          </a:r>
        </a:p>
      </dsp:txBody>
      <dsp:txXfrm>
        <a:off x="4208492" y="445157"/>
        <a:ext cx="1900924" cy="1900924"/>
      </dsp:txXfrm>
    </dsp:sp>
    <dsp:sp modelId="{63ABA2BB-FE5C-4E49-95A0-0DD3DD51900F}">
      <dsp:nvSpPr>
        <dsp:cNvPr id="0" name=""/>
        <dsp:cNvSpPr/>
      </dsp:nvSpPr>
      <dsp:spPr>
        <a:xfrm>
          <a:off x="1630404" y="2817573"/>
          <a:ext cx="2106596" cy="210659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i="0" kern="1200" dirty="0">
              <a:latin typeface="Gaegu" pitchFamily="2" charset="0"/>
              <a:ea typeface="Gaegu" pitchFamily="2" charset="0"/>
            </a:rPr>
            <a:t>Apathy Zone</a:t>
          </a:r>
        </a:p>
      </dsp:txBody>
      <dsp:txXfrm>
        <a:off x="1733240" y="2920409"/>
        <a:ext cx="1900924" cy="1900924"/>
      </dsp:txXfrm>
    </dsp:sp>
    <dsp:sp modelId="{7E4FE801-99A2-0041-93F4-DD0FBA31FE4B}">
      <dsp:nvSpPr>
        <dsp:cNvPr id="0" name=""/>
        <dsp:cNvSpPr/>
      </dsp:nvSpPr>
      <dsp:spPr>
        <a:xfrm>
          <a:off x="4105656" y="2817573"/>
          <a:ext cx="2106596" cy="210659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i="0" kern="1200" dirty="0">
              <a:latin typeface="Gaegu" pitchFamily="2" charset="0"/>
              <a:ea typeface="Gaegu" pitchFamily="2" charset="0"/>
            </a:rPr>
            <a:t>Anxiety Zone</a:t>
          </a:r>
        </a:p>
      </dsp:txBody>
      <dsp:txXfrm>
        <a:off x="4208492" y="2920409"/>
        <a:ext cx="1900924" cy="19009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8673E-3C46-6049-813B-A8784FA7A8E3}">
      <dsp:nvSpPr>
        <dsp:cNvPr id="0" name=""/>
        <dsp:cNvSpPr/>
      </dsp:nvSpPr>
      <dsp:spPr>
        <a:xfrm>
          <a:off x="1987389" y="0"/>
          <a:ext cx="1459959" cy="1272923"/>
        </a:xfrm>
        <a:prstGeom prst="trapezoid">
          <a:avLst>
            <a:gd name="adj" fmla="val 573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200" b="0" i="0" kern="1200">
              <a:latin typeface="Gaegu" pitchFamily="2" charset="0"/>
              <a:ea typeface="Gaegu" pitchFamily="2" charset="0"/>
            </a:rPr>
          </a:br>
          <a:r>
            <a:rPr lang="en-GB" sz="1200" b="0" i="0" kern="1200">
              <a:latin typeface="Gaegu" pitchFamily="2" charset="0"/>
              <a:ea typeface="Gaegu" pitchFamily="2" charset="0"/>
            </a:rPr>
            <a:t>5</a:t>
          </a:r>
          <a:r>
            <a:rPr lang="en-GB" sz="1200" b="0" i="0" kern="1200" dirty="0">
              <a:latin typeface="Gaegu" pitchFamily="2" charset="0"/>
              <a:ea typeface="Gaegu" pitchFamily="2" charset="0"/>
            </a:rPr>
            <a:t>. </a:t>
          </a:r>
          <a:br>
            <a:rPr lang="en-GB" sz="1200" b="0" i="0" kern="1200" dirty="0">
              <a:latin typeface="Gaegu" pitchFamily="2" charset="0"/>
              <a:ea typeface="Gaegu" pitchFamily="2" charset="0"/>
            </a:rPr>
          </a:br>
          <a:r>
            <a:rPr lang="en-GB" sz="1200" b="0" i="0" kern="1200" dirty="0">
              <a:latin typeface="Gaegu" pitchFamily="2" charset="0"/>
              <a:ea typeface="Gaegu" pitchFamily="2" charset="0"/>
            </a:rPr>
            <a:t>Inattention </a:t>
          </a:r>
          <a:br>
            <a:rPr lang="en-GB" sz="1200" b="0" i="0" kern="1200" dirty="0">
              <a:latin typeface="Gaegu" pitchFamily="2" charset="0"/>
              <a:ea typeface="Gaegu" pitchFamily="2" charset="0"/>
            </a:rPr>
          </a:br>
          <a:r>
            <a:rPr lang="en-GB" sz="1200" b="0" i="0" kern="1200" dirty="0">
              <a:latin typeface="Gaegu" pitchFamily="2" charset="0"/>
              <a:ea typeface="Gaegu" pitchFamily="2" charset="0"/>
            </a:rPr>
            <a:t>to results</a:t>
          </a:r>
        </a:p>
      </dsp:txBody>
      <dsp:txXfrm>
        <a:off x="1987389" y="0"/>
        <a:ext cx="1459959" cy="1272923"/>
      </dsp:txXfrm>
    </dsp:sp>
    <dsp:sp modelId="{617DD20B-613C-1049-93A5-1DDE8FA7034D}">
      <dsp:nvSpPr>
        <dsp:cNvPr id="0" name=""/>
        <dsp:cNvSpPr/>
      </dsp:nvSpPr>
      <dsp:spPr>
        <a:xfrm>
          <a:off x="1483417" y="1272923"/>
          <a:ext cx="2467902" cy="878814"/>
        </a:xfrm>
        <a:prstGeom prst="trapezoid">
          <a:avLst>
            <a:gd name="adj" fmla="val 5734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 dirty="0">
              <a:latin typeface="Gaegu" pitchFamily="2" charset="0"/>
              <a:ea typeface="Gaegu" pitchFamily="2" charset="0"/>
            </a:rPr>
            <a:t>4.</a:t>
          </a:r>
          <a:br>
            <a:rPr lang="en-GB" sz="1200" b="0" i="0" kern="1200" dirty="0">
              <a:latin typeface="Gaegu" pitchFamily="2" charset="0"/>
              <a:ea typeface="Gaegu" pitchFamily="2" charset="0"/>
            </a:rPr>
          </a:br>
          <a:r>
            <a:rPr lang="en-GB" sz="1200" b="0" i="0" kern="1200" dirty="0">
              <a:latin typeface="Gaegu" pitchFamily="2" charset="0"/>
              <a:ea typeface="Gaegu" pitchFamily="2" charset="0"/>
            </a:rPr>
            <a:t>Avoidance of accountability</a:t>
          </a:r>
        </a:p>
      </dsp:txBody>
      <dsp:txXfrm>
        <a:off x="1915300" y="1272923"/>
        <a:ext cx="1604136" cy="878814"/>
      </dsp:txXfrm>
    </dsp:sp>
    <dsp:sp modelId="{C4A37789-7F4B-1142-9DCA-71633187D278}">
      <dsp:nvSpPr>
        <dsp:cNvPr id="0" name=""/>
        <dsp:cNvSpPr/>
      </dsp:nvSpPr>
      <dsp:spPr>
        <a:xfrm>
          <a:off x="988945" y="2151738"/>
          <a:ext cx="3456847" cy="862250"/>
        </a:xfrm>
        <a:prstGeom prst="trapezoid">
          <a:avLst>
            <a:gd name="adj" fmla="val 5734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 dirty="0">
              <a:latin typeface="Gaegu" pitchFamily="2" charset="0"/>
              <a:ea typeface="Gaegu" pitchFamily="2" charset="0"/>
            </a:rPr>
            <a:t>3.</a:t>
          </a:r>
          <a:br>
            <a:rPr lang="en-GB" sz="1200" b="0" i="0" kern="1200" dirty="0">
              <a:latin typeface="Gaegu" pitchFamily="2" charset="0"/>
              <a:ea typeface="Gaegu" pitchFamily="2" charset="0"/>
            </a:rPr>
          </a:br>
          <a:r>
            <a:rPr lang="en-GB" sz="1200" b="0" i="0" kern="1200" dirty="0">
              <a:latin typeface="Gaegu" pitchFamily="2" charset="0"/>
              <a:ea typeface="Gaegu" pitchFamily="2" charset="0"/>
            </a:rPr>
            <a:t>Lack of commitment</a:t>
          </a:r>
        </a:p>
      </dsp:txBody>
      <dsp:txXfrm>
        <a:off x="1593893" y="2151738"/>
        <a:ext cx="2246951" cy="862250"/>
      </dsp:txXfrm>
    </dsp:sp>
    <dsp:sp modelId="{03756CA4-C545-DB45-BFC8-032E1E2C9411}">
      <dsp:nvSpPr>
        <dsp:cNvPr id="0" name=""/>
        <dsp:cNvSpPr/>
      </dsp:nvSpPr>
      <dsp:spPr>
        <a:xfrm>
          <a:off x="494472" y="3013989"/>
          <a:ext cx="4445792" cy="862250"/>
        </a:xfrm>
        <a:prstGeom prst="trapezoid">
          <a:avLst>
            <a:gd name="adj" fmla="val 5734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 dirty="0">
              <a:latin typeface="Gaegu" pitchFamily="2" charset="0"/>
              <a:ea typeface="Gaegu" pitchFamily="2" charset="0"/>
            </a:rPr>
            <a:t>2.</a:t>
          </a:r>
          <a:br>
            <a:rPr lang="en-GB" sz="1200" b="0" i="0" kern="1200" dirty="0">
              <a:latin typeface="Gaegu" pitchFamily="2" charset="0"/>
              <a:ea typeface="Gaegu" pitchFamily="2" charset="0"/>
            </a:rPr>
          </a:br>
          <a:r>
            <a:rPr lang="en-GB" sz="1200" b="0" i="0" kern="1200" dirty="0">
              <a:latin typeface="Gaegu" pitchFamily="2" charset="0"/>
              <a:ea typeface="Gaegu" pitchFamily="2" charset="0"/>
            </a:rPr>
            <a:t>Fear of conflict</a:t>
          </a:r>
        </a:p>
      </dsp:txBody>
      <dsp:txXfrm>
        <a:off x="1272486" y="3013989"/>
        <a:ext cx="2889765" cy="862250"/>
      </dsp:txXfrm>
    </dsp:sp>
    <dsp:sp modelId="{0E82E985-73BD-CC4B-B494-678957084D91}">
      <dsp:nvSpPr>
        <dsp:cNvPr id="0" name=""/>
        <dsp:cNvSpPr/>
      </dsp:nvSpPr>
      <dsp:spPr>
        <a:xfrm>
          <a:off x="0" y="3876240"/>
          <a:ext cx="5434738" cy="862250"/>
        </a:xfrm>
        <a:prstGeom prst="trapezoid">
          <a:avLst>
            <a:gd name="adj" fmla="val 5734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 dirty="0">
              <a:latin typeface="Gaegu" pitchFamily="2" charset="0"/>
              <a:ea typeface="Gaegu" pitchFamily="2" charset="0"/>
            </a:rPr>
            <a:t>1.</a:t>
          </a:r>
          <a:br>
            <a:rPr lang="en-GB" sz="1200" b="0" i="0" kern="1200" dirty="0">
              <a:latin typeface="Gaegu" pitchFamily="2" charset="0"/>
              <a:ea typeface="Gaegu" pitchFamily="2" charset="0"/>
            </a:rPr>
          </a:br>
          <a:r>
            <a:rPr lang="en-GB" sz="1200" b="0" i="0" kern="1200" dirty="0">
              <a:latin typeface="Gaegu" pitchFamily="2" charset="0"/>
              <a:ea typeface="Gaegu" pitchFamily="2" charset="0"/>
            </a:rPr>
            <a:t>Absence of trust</a:t>
          </a:r>
        </a:p>
      </dsp:txBody>
      <dsp:txXfrm>
        <a:off x="951079" y="3876240"/>
        <a:ext cx="3532579" cy="8622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B30B8C-9CE1-FB4E-97BD-434C3CB40465}">
      <dsp:nvSpPr>
        <dsp:cNvPr id="0" name=""/>
        <dsp:cNvSpPr/>
      </dsp:nvSpPr>
      <dsp:spPr>
        <a:xfrm>
          <a:off x="0" y="2130003"/>
          <a:ext cx="10515600" cy="187637"/>
        </a:xfrm>
        <a:prstGeom prst="notchedRightArrow">
          <a:avLst/>
        </a:prstGeom>
        <a:solidFill>
          <a:schemeClr val="tx1">
            <a:alpha val="73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F30706-7C9F-0346-94F3-BF51826C65F4}">
      <dsp:nvSpPr>
        <dsp:cNvPr id="0" name=""/>
        <dsp:cNvSpPr/>
      </dsp:nvSpPr>
      <dsp:spPr>
        <a:xfrm>
          <a:off x="2657" y="0"/>
          <a:ext cx="1006247" cy="177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Andale Mono" panose="020B0509000000000004" pitchFamily="49" charset="0"/>
            </a:rPr>
            <a:t>Returned to ASOS in </a:t>
          </a:r>
          <a:r>
            <a:rPr lang="en-GB" sz="1100" kern="1200" dirty="0">
              <a:highlight>
                <a:srgbClr val="000000"/>
              </a:highlight>
              <a:latin typeface="Andale Mono" panose="020B0509000000000004" pitchFamily="49" charset="0"/>
            </a:rPr>
            <a:t>lockdown</a:t>
          </a:r>
        </a:p>
      </dsp:txBody>
      <dsp:txXfrm>
        <a:off x="2657" y="0"/>
        <a:ext cx="1006247" cy="1779058"/>
      </dsp:txXfrm>
    </dsp:sp>
    <dsp:sp modelId="{5D47841B-8900-6A4D-AF78-B9E4BE7CB016}">
      <dsp:nvSpPr>
        <dsp:cNvPr id="0" name=""/>
        <dsp:cNvSpPr/>
      </dsp:nvSpPr>
      <dsp:spPr>
        <a:xfrm>
          <a:off x="284648" y="2002690"/>
          <a:ext cx="442264" cy="44226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D382B5-74F4-E346-B800-76A4FB01FF9D}">
      <dsp:nvSpPr>
        <dsp:cNvPr id="0" name=""/>
        <dsp:cNvSpPr/>
      </dsp:nvSpPr>
      <dsp:spPr>
        <a:xfrm>
          <a:off x="1059216" y="2668587"/>
          <a:ext cx="1006247" cy="177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highlight>
                <a:srgbClr val="000000"/>
              </a:highlight>
              <a:latin typeface="Andale Mono" panose="020B0509000000000004" pitchFamily="49" charset="0"/>
            </a:rPr>
            <a:t>Personal</a:t>
          </a:r>
          <a:r>
            <a:rPr lang="en-GB" sz="1100" kern="1200" dirty="0">
              <a:latin typeface="Andale Mono" panose="020B0509000000000004" pitchFamily="49" charset="0"/>
            </a:rPr>
            <a:t> retro every Friday evening</a:t>
          </a:r>
        </a:p>
      </dsp:txBody>
      <dsp:txXfrm>
        <a:off x="1059216" y="2668587"/>
        <a:ext cx="1006247" cy="1779058"/>
      </dsp:txXfrm>
    </dsp:sp>
    <dsp:sp modelId="{CF872376-B203-C64D-93FE-6D7366825350}">
      <dsp:nvSpPr>
        <dsp:cNvPr id="0" name=""/>
        <dsp:cNvSpPr/>
      </dsp:nvSpPr>
      <dsp:spPr>
        <a:xfrm>
          <a:off x="1341208" y="2002690"/>
          <a:ext cx="442264" cy="44226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63EF2-4288-664F-9CAA-A72673520554}">
      <dsp:nvSpPr>
        <dsp:cNvPr id="0" name=""/>
        <dsp:cNvSpPr/>
      </dsp:nvSpPr>
      <dsp:spPr>
        <a:xfrm>
          <a:off x="2115776" y="0"/>
          <a:ext cx="1006247" cy="177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highlight>
                <a:srgbClr val="000000"/>
              </a:highlight>
              <a:latin typeface="Andale Mono" panose="020B0509000000000004" pitchFamily="49" charset="0"/>
            </a:rPr>
            <a:t>First team </a:t>
          </a:r>
          <a:r>
            <a:rPr lang="en-GB" sz="1100" kern="1200" dirty="0">
              <a:latin typeface="Andale Mono" panose="020B0509000000000004" pitchFamily="49" charset="0"/>
            </a:rPr>
            <a:t>retro with MS Forms</a:t>
          </a:r>
        </a:p>
      </dsp:txBody>
      <dsp:txXfrm>
        <a:off x="2115776" y="0"/>
        <a:ext cx="1006247" cy="1779058"/>
      </dsp:txXfrm>
    </dsp:sp>
    <dsp:sp modelId="{850302A9-7353-0740-BD9C-EE5026C81906}">
      <dsp:nvSpPr>
        <dsp:cNvPr id="0" name=""/>
        <dsp:cNvSpPr/>
      </dsp:nvSpPr>
      <dsp:spPr>
        <a:xfrm>
          <a:off x="2397767" y="2002690"/>
          <a:ext cx="442264" cy="44226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21479-12FD-684F-A097-BA8401CBF28F}">
      <dsp:nvSpPr>
        <dsp:cNvPr id="0" name=""/>
        <dsp:cNvSpPr/>
      </dsp:nvSpPr>
      <dsp:spPr>
        <a:xfrm>
          <a:off x="3172336" y="2668587"/>
          <a:ext cx="1006247" cy="177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Andale Mono" panose="020B0509000000000004" pitchFamily="49" charset="0"/>
            </a:rPr>
            <a:t>More teams joined the </a:t>
          </a:r>
          <a:r>
            <a:rPr lang="en-GB" sz="1100" kern="1200" dirty="0">
              <a:solidFill>
                <a:schemeClr val="tx1"/>
              </a:solidFill>
              <a:highlight>
                <a:srgbClr val="000000"/>
              </a:highlight>
              <a:latin typeface="Andale Mono" panose="020B0509000000000004" pitchFamily="49" charset="0"/>
            </a:rPr>
            <a:t>TEAM HEALTH</a:t>
          </a:r>
          <a:r>
            <a:rPr lang="en-GB" sz="1100" kern="1200" dirty="0">
              <a:latin typeface="Andale Mono" panose="020B0509000000000004" pitchFamily="49" charset="0"/>
            </a:rPr>
            <a:t> movement</a:t>
          </a:r>
        </a:p>
      </dsp:txBody>
      <dsp:txXfrm>
        <a:off x="3172336" y="2668587"/>
        <a:ext cx="1006247" cy="1779058"/>
      </dsp:txXfrm>
    </dsp:sp>
    <dsp:sp modelId="{F6C3A4B9-05CA-8D43-831F-01035E636899}">
      <dsp:nvSpPr>
        <dsp:cNvPr id="0" name=""/>
        <dsp:cNvSpPr/>
      </dsp:nvSpPr>
      <dsp:spPr>
        <a:xfrm>
          <a:off x="3454327" y="2002690"/>
          <a:ext cx="442264" cy="44226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12D8CA-4882-4C4D-B7AC-5FA13E7434B9}">
      <dsp:nvSpPr>
        <dsp:cNvPr id="0" name=""/>
        <dsp:cNvSpPr/>
      </dsp:nvSpPr>
      <dsp:spPr>
        <a:xfrm>
          <a:off x="4228896" y="0"/>
          <a:ext cx="1006247" cy="177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Andale Mono" panose="020B0509000000000004" pitchFamily="49" charset="0"/>
            </a:rPr>
            <a:t>Internal </a:t>
          </a:r>
          <a:r>
            <a:rPr lang="en-GB" sz="1100" kern="1200" dirty="0">
              <a:highlight>
                <a:srgbClr val="000000"/>
              </a:highlight>
              <a:latin typeface="Andale Mono" panose="020B0509000000000004" pitchFamily="49" charset="0"/>
            </a:rPr>
            <a:t>web app </a:t>
          </a:r>
          <a:r>
            <a:rPr lang="en-GB" sz="1100" kern="1200" dirty="0">
              <a:latin typeface="Andale Mono" panose="020B0509000000000004" pitchFamily="49" charset="0"/>
            </a:rPr>
            <a:t>launched</a:t>
          </a:r>
        </a:p>
      </dsp:txBody>
      <dsp:txXfrm>
        <a:off x="4228896" y="0"/>
        <a:ext cx="1006247" cy="1779058"/>
      </dsp:txXfrm>
    </dsp:sp>
    <dsp:sp modelId="{BECF4261-98B8-3E48-B91E-4B69EDF638A9}">
      <dsp:nvSpPr>
        <dsp:cNvPr id="0" name=""/>
        <dsp:cNvSpPr/>
      </dsp:nvSpPr>
      <dsp:spPr>
        <a:xfrm>
          <a:off x="4510887" y="2002690"/>
          <a:ext cx="442264" cy="44226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90CBCE-AA29-7648-9E4E-D09C76C3B4F9}">
      <dsp:nvSpPr>
        <dsp:cNvPr id="0" name=""/>
        <dsp:cNvSpPr/>
      </dsp:nvSpPr>
      <dsp:spPr>
        <a:xfrm>
          <a:off x="5285456" y="2668587"/>
          <a:ext cx="1006247" cy="177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>
              <a:highlight>
                <a:srgbClr val="000000"/>
              </a:highlight>
              <a:latin typeface="Andale Mono" panose="020B0509000000000004" pitchFamily="49" charset="0"/>
            </a:rPr>
            <a:t>PETALS.team</a:t>
          </a:r>
          <a:r>
            <a:rPr lang="en-GB" sz="1000" kern="1200" dirty="0">
              <a:highlight>
                <a:srgbClr val="000000"/>
              </a:highlight>
              <a:latin typeface="Andale Mono" panose="020B0509000000000004" pitchFamily="49" charset="0"/>
            </a:rPr>
            <a:t> </a:t>
          </a:r>
          <a:r>
            <a:rPr lang="en-GB" sz="1000" kern="1200" dirty="0">
              <a:latin typeface="Andale Mono" panose="020B0509000000000004" pitchFamily="49" charset="0"/>
            </a:rPr>
            <a:t>website + newsletter</a:t>
          </a:r>
        </a:p>
      </dsp:txBody>
      <dsp:txXfrm>
        <a:off x="5285456" y="2668587"/>
        <a:ext cx="1006247" cy="1779058"/>
      </dsp:txXfrm>
    </dsp:sp>
    <dsp:sp modelId="{BDCADA1C-99F0-2D4E-8742-604D955C82AA}">
      <dsp:nvSpPr>
        <dsp:cNvPr id="0" name=""/>
        <dsp:cNvSpPr/>
      </dsp:nvSpPr>
      <dsp:spPr>
        <a:xfrm>
          <a:off x="5567447" y="2002690"/>
          <a:ext cx="442264" cy="44226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193184-A9B6-AB45-8E20-8CF43721E795}">
      <dsp:nvSpPr>
        <dsp:cNvPr id="0" name=""/>
        <dsp:cNvSpPr/>
      </dsp:nvSpPr>
      <dsp:spPr>
        <a:xfrm>
          <a:off x="6342015" y="0"/>
          <a:ext cx="1006247" cy="177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highlight>
                <a:srgbClr val="000000"/>
              </a:highlight>
              <a:latin typeface="Andale Mono" panose="020B0509000000000004" pitchFamily="49" charset="0"/>
            </a:rPr>
            <a:t>Web app </a:t>
          </a:r>
          <a:r>
            <a:rPr lang="en-GB" sz="1100" kern="1200" dirty="0">
              <a:latin typeface="Andale Mono" panose="020B0509000000000004" pitchFamily="49" charset="0"/>
            </a:rPr>
            <a:t>prototype</a:t>
          </a:r>
        </a:p>
      </dsp:txBody>
      <dsp:txXfrm>
        <a:off x="6342015" y="0"/>
        <a:ext cx="1006247" cy="1779058"/>
      </dsp:txXfrm>
    </dsp:sp>
    <dsp:sp modelId="{66B3461D-36A1-5243-B19D-3F8D84203491}">
      <dsp:nvSpPr>
        <dsp:cNvPr id="0" name=""/>
        <dsp:cNvSpPr/>
      </dsp:nvSpPr>
      <dsp:spPr>
        <a:xfrm>
          <a:off x="6624007" y="2002690"/>
          <a:ext cx="442264" cy="44226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C98A8F-600B-FE4D-BCA9-FF0D079643C6}">
      <dsp:nvSpPr>
        <dsp:cNvPr id="0" name=""/>
        <dsp:cNvSpPr/>
      </dsp:nvSpPr>
      <dsp:spPr>
        <a:xfrm>
          <a:off x="7398575" y="2668587"/>
          <a:ext cx="1006247" cy="177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highlight>
                <a:srgbClr val="000000"/>
              </a:highlight>
              <a:latin typeface="Andale Mono" panose="020B0509000000000004" pitchFamily="49" charset="0"/>
            </a:rPr>
            <a:t>Snapshots</a:t>
          </a:r>
          <a:r>
            <a:rPr lang="en-GB" sz="1100" kern="1200" dirty="0">
              <a:latin typeface="Andale Mono" panose="020B0509000000000004" pitchFamily="49" charset="0"/>
            </a:rPr>
            <a:t> + public speaking</a:t>
          </a:r>
        </a:p>
      </dsp:txBody>
      <dsp:txXfrm>
        <a:off x="7398575" y="2668587"/>
        <a:ext cx="1006247" cy="1779058"/>
      </dsp:txXfrm>
    </dsp:sp>
    <dsp:sp modelId="{123680A9-DC0F-BB41-8B3B-518BC8E3067F}">
      <dsp:nvSpPr>
        <dsp:cNvPr id="0" name=""/>
        <dsp:cNvSpPr/>
      </dsp:nvSpPr>
      <dsp:spPr>
        <a:xfrm>
          <a:off x="7680566" y="2002690"/>
          <a:ext cx="442264" cy="44226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0D677D-A841-2F40-AD3C-CE70AE723D85}">
      <dsp:nvSpPr>
        <dsp:cNvPr id="0" name=""/>
        <dsp:cNvSpPr/>
      </dsp:nvSpPr>
      <dsp:spPr>
        <a:xfrm>
          <a:off x="8455135" y="0"/>
          <a:ext cx="1006247" cy="177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Andale Mono" panose="020B0509000000000004" pitchFamily="49" charset="0"/>
            </a:rPr>
            <a:t>Web app </a:t>
          </a:r>
          <a:r>
            <a:rPr lang="en-GB" sz="1100" kern="1200" dirty="0">
              <a:highlight>
                <a:srgbClr val="000000"/>
              </a:highlight>
              <a:latin typeface="Andale Mono" panose="020B0509000000000004" pitchFamily="49" charset="0"/>
            </a:rPr>
            <a:t>v2</a:t>
          </a:r>
        </a:p>
      </dsp:txBody>
      <dsp:txXfrm>
        <a:off x="8455135" y="0"/>
        <a:ext cx="1006247" cy="1779058"/>
      </dsp:txXfrm>
    </dsp:sp>
    <dsp:sp modelId="{A9333D39-25CD-DC44-AC93-30852292E706}">
      <dsp:nvSpPr>
        <dsp:cNvPr id="0" name=""/>
        <dsp:cNvSpPr/>
      </dsp:nvSpPr>
      <dsp:spPr>
        <a:xfrm>
          <a:off x="8735876" y="2001440"/>
          <a:ext cx="444764" cy="44476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5485A-6301-494B-8695-0D5137DE9C48}">
      <dsp:nvSpPr>
        <dsp:cNvPr id="0" name=""/>
        <dsp:cNvSpPr/>
      </dsp:nvSpPr>
      <dsp:spPr>
        <a:xfrm>
          <a:off x="929985" y="4361"/>
          <a:ext cx="2981939" cy="255587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1DCD3-2168-0C4A-AF43-CD9826721D2E}">
      <dsp:nvSpPr>
        <dsp:cNvPr id="0" name=""/>
        <dsp:cNvSpPr/>
      </dsp:nvSpPr>
      <dsp:spPr>
        <a:xfrm>
          <a:off x="929985" y="1793473"/>
          <a:ext cx="2981939" cy="61341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929985" y="1793473"/>
        <a:ext cx="2981939" cy="613410"/>
      </dsp:txXfrm>
    </dsp:sp>
    <dsp:sp modelId="{17E4FFA4-4327-204A-8C07-A10D32047D5A}">
      <dsp:nvSpPr>
        <dsp:cNvPr id="0" name=""/>
        <dsp:cNvSpPr/>
      </dsp:nvSpPr>
      <dsp:spPr>
        <a:xfrm>
          <a:off x="4216074" y="4361"/>
          <a:ext cx="2981939" cy="2555875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CA974-614B-9D40-B36E-8646EB6FD508}">
      <dsp:nvSpPr>
        <dsp:cNvPr id="0" name=""/>
        <dsp:cNvSpPr/>
      </dsp:nvSpPr>
      <dsp:spPr>
        <a:xfrm>
          <a:off x="4216074" y="1793473"/>
          <a:ext cx="2981939" cy="61341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4216074" y="1793473"/>
        <a:ext cx="2981939" cy="613410"/>
      </dsp:txXfrm>
    </dsp:sp>
    <dsp:sp modelId="{183FC645-85FB-2E41-B39D-CCCC1E6E867C}">
      <dsp:nvSpPr>
        <dsp:cNvPr id="0" name=""/>
        <dsp:cNvSpPr/>
      </dsp:nvSpPr>
      <dsp:spPr>
        <a:xfrm>
          <a:off x="929985" y="2858430"/>
          <a:ext cx="2981939" cy="2555875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7187" b="17187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CA694-D8C3-6745-8036-3E760CD98FE8}">
      <dsp:nvSpPr>
        <dsp:cNvPr id="0" name=""/>
        <dsp:cNvSpPr/>
      </dsp:nvSpPr>
      <dsp:spPr>
        <a:xfrm>
          <a:off x="929985" y="4647543"/>
          <a:ext cx="2981939" cy="61341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929985" y="4647543"/>
        <a:ext cx="2981939" cy="613410"/>
      </dsp:txXfrm>
    </dsp:sp>
    <dsp:sp modelId="{B2CD4292-1011-FA42-8327-EEE8154D0ECD}">
      <dsp:nvSpPr>
        <dsp:cNvPr id="0" name=""/>
        <dsp:cNvSpPr/>
      </dsp:nvSpPr>
      <dsp:spPr>
        <a:xfrm>
          <a:off x="4216074" y="2858430"/>
          <a:ext cx="2981939" cy="2555875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9F350-12BD-4947-A7FE-7CFF5CDDEC97}">
      <dsp:nvSpPr>
        <dsp:cNvPr id="0" name=""/>
        <dsp:cNvSpPr/>
      </dsp:nvSpPr>
      <dsp:spPr>
        <a:xfrm>
          <a:off x="4216074" y="4647543"/>
          <a:ext cx="2981939" cy="613410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4216074" y="4647543"/>
        <a:ext cx="2981939" cy="6134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A00C8-8DDE-C84B-92B7-2AC992607935}">
      <dsp:nvSpPr>
        <dsp:cNvPr id="0" name=""/>
        <dsp:cNvSpPr/>
      </dsp:nvSpPr>
      <dsp:spPr>
        <a:xfrm>
          <a:off x="4038" y="164523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7E1DA-0A43-F548-9069-88DA60DE22B6}">
      <dsp:nvSpPr>
        <dsp:cNvPr id="0" name=""/>
        <dsp:cNvSpPr/>
      </dsp:nvSpPr>
      <dsp:spPr>
        <a:xfrm>
          <a:off x="4038" y="1132933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4038" y="1132933"/>
        <a:ext cx="1614062" cy="332026"/>
      </dsp:txXfrm>
    </dsp:sp>
    <dsp:sp modelId="{68A05840-F249-3C4D-9EDF-D0851B518F22}">
      <dsp:nvSpPr>
        <dsp:cNvPr id="0" name=""/>
        <dsp:cNvSpPr/>
      </dsp:nvSpPr>
      <dsp:spPr>
        <a:xfrm>
          <a:off x="1782730" y="164523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40057-8115-EA4C-9705-247DE3AB5FD2}">
      <dsp:nvSpPr>
        <dsp:cNvPr id="0" name=""/>
        <dsp:cNvSpPr/>
      </dsp:nvSpPr>
      <dsp:spPr>
        <a:xfrm>
          <a:off x="1782730" y="1132933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1782730" y="1132933"/>
        <a:ext cx="1614062" cy="332026"/>
      </dsp:txXfrm>
    </dsp:sp>
    <dsp:sp modelId="{8DB0A8BD-924B-5745-A0AC-830692FEA8C8}">
      <dsp:nvSpPr>
        <dsp:cNvPr id="0" name=""/>
        <dsp:cNvSpPr/>
      </dsp:nvSpPr>
      <dsp:spPr>
        <a:xfrm>
          <a:off x="3561422" y="164523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1EA84-9367-614A-8437-8870362FE441}">
      <dsp:nvSpPr>
        <dsp:cNvPr id="0" name=""/>
        <dsp:cNvSpPr/>
      </dsp:nvSpPr>
      <dsp:spPr>
        <a:xfrm>
          <a:off x="3561422" y="1132933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3561422" y="1132933"/>
        <a:ext cx="1614062" cy="332026"/>
      </dsp:txXfrm>
    </dsp:sp>
    <dsp:sp modelId="{E4C11BBA-FFBB-7445-AC31-748ECB368160}">
      <dsp:nvSpPr>
        <dsp:cNvPr id="0" name=""/>
        <dsp:cNvSpPr/>
      </dsp:nvSpPr>
      <dsp:spPr>
        <a:xfrm>
          <a:off x="5340114" y="164523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CF22F-924B-7347-BFDF-4673FD2FFF31}">
      <dsp:nvSpPr>
        <dsp:cNvPr id="0" name=""/>
        <dsp:cNvSpPr/>
      </dsp:nvSpPr>
      <dsp:spPr>
        <a:xfrm>
          <a:off x="5340114" y="1132933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340114" y="1132933"/>
        <a:ext cx="1614062" cy="332026"/>
      </dsp:txXfrm>
    </dsp:sp>
    <dsp:sp modelId="{A4E11029-73AD-FC4C-8E2D-27563429E6C8}">
      <dsp:nvSpPr>
        <dsp:cNvPr id="0" name=""/>
        <dsp:cNvSpPr/>
      </dsp:nvSpPr>
      <dsp:spPr>
        <a:xfrm>
          <a:off x="7118806" y="164523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BCC38-1FBA-9543-B4A7-84E351A6A543}">
      <dsp:nvSpPr>
        <dsp:cNvPr id="0" name=""/>
        <dsp:cNvSpPr/>
      </dsp:nvSpPr>
      <dsp:spPr>
        <a:xfrm>
          <a:off x="7118806" y="1132933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7118806" y="1132933"/>
        <a:ext cx="1614062" cy="332026"/>
      </dsp:txXfrm>
    </dsp:sp>
    <dsp:sp modelId="{94EF4047-FF16-FE4E-85B8-20237AD5D4D1}">
      <dsp:nvSpPr>
        <dsp:cNvPr id="0" name=""/>
        <dsp:cNvSpPr/>
      </dsp:nvSpPr>
      <dsp:spPr>
        <a:xfrm>
          <a:off x="8897498" y="164523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9D20F-FF7D-FB43-AC2B-16DAED83B2B7}">
      <dsp:nvSpPr>
        <dsp:cNvPr id="0" name=""/>
        <dsp:cNvSpPr/>
      </dsp:nvSpPr>
      <dsp:spPr>
        <a:xfrm>
          <a:off x="8897498" y="1132933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8897498" y="1132933"/>
        <a:ext cx="1614062" cy="332026"/>
      </dsp:txXfrm>
    </dsp:sp>
    <dsp:sp modelId="{29EB7806-C1A4-514C-8999-35A34D4581AA}">
      <dsp:nvSpPr>
        <dsp:cNvPr id="0" name=""/>
        <dsp:cNvSpPr/>
      </dsp:nvSpPr>
      <dsp:spPr>
        <a:xfrm>
          <a:off x="4038" y="1709372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748A0-F3BA-584B-803E-4EFC255AD4EC}">
      <dsp:nvSpPr>
        <dsp:cNvPr id="0" name=""/>
        <dsp:cNvSpPr/>
      </dsp:nvSpPr>
      <dsp:spPr>
        <a:xfrm>
          <a:off x="4038" y="2677782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4038" y="2677782"/>
        <a:ext cx="1614062" cy="332026"/>
      </dsp:txXfrm>
    </dsp:sp>
    <dsp:sp modelId="{23EAE58D-2485-DA41-BF2B-F1907735BE7B}">
      <dsp:nvSpPr>
        <dsp:cNvPr id="0" name=""/>
        <dsp:cNvSpPr/>
      </dsp:nvSpPr>
      <dsp:spPr>
        <a:xfrm>
          <a:off x="1782730" y="1709372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F3F58-F8D2-F142-A38B-FA54838C2213}">
      <dsp:nvSpPr>
        <dsp:cNvPr id="0" name=""/>
        <dsp:cNvSpPr/>
      </dsp:nvSpPr>
      <dsp:spPr>
        <a:xfrm>
          <a:off x="1782730" y="2677782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1782730" y="2677782"/>
        <a:ext cx="1614062" cy="332026"/>
      </dsp:txXfrm>
    </dsp:sp>
    <dsp:sp modelId="{452FBB1B-FBB8-1243-BA96-D279D5BB0FAD}">
      <dsp:nvSpPr>
        <dsp:cNvPr id="0" name=""/>
        <dsp:cNvSpPr/>
      </dsp:nvSpPr>
      <dsp:spPr>
        <a:xfrm>
          <a:off x="3561422" y="1709372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FCAFF-12DF-6E4A-9E06-D232937892BE}">
      <dsp:nvSpPr>
        <dsp:cNvPr id="0" name=""/>
        <dsp:cNvSpPr/>
      </dsp:nvSpPr>
      <dsp:spPr>
        <a:xfrm>
          <a:off x="3561422" y="2677782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3561422" y="2677782"/>
        <a:ext cx="1614062" cy="332026"/>
      </dsp:txXfrm>
    </dsp:sp>
    <dsp:sp modelId="{7005C7D7-5958-034C-87E5-016C85C99B91}">
      <dsp:nvSpPr>
        <dsp:cNvPr id="0" name=""/>
        <dsp:cNvSpPr/>
      </dsp:nvSpPr>
      <dsp:spPr>
        <a:xfrm>
          <a:off x="5340114" y="1709372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DF86E-C1C4-B047-8F7B-BEF6BA9E5794}">
      <dsp:nvSpPr>
        <dsp:cNvPr id="0" name=""/>
        <dsp:cNvSpPr/>
      </dsp:nvSpPr>
      <dsp:spPr>
        <a:xfrm>
          <a:off x="5340114" y="2677782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340114" y="2677782"/>
        <a:ext cx="1614062" cy="332026"/>
      </dsp:txXfrm>
    </dsp:sp>
    <dsp:sp modelId="{40206B83-BB3A-B044-A1C8-C16A7108976C}">
      <dsp:nvSpPr>
        <dsp:cNvPr id="0" name=""/>
        <dsp:cNvSpPr/>
      </dsp:nvSpPr>
      <dsp:spPr>
        <a:xfrm>
          <a:off x="7118806" y="1709372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11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C0348-3BBA-E446-950B-BE0D433704AC}">
      <dsp:nvSpPr>
        <dsp:cNvPr id="0" name=""/>
        <dsp:cNvSpPr/>
      </dsp:nvSpPr>
      <dsp:spPr>
        <a:xfrm>
          <a:off x="7118806" y="2677782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7118806" y="2677782"/>
        <a:ext cx="1614062" cy="332026"/>
      </dsp:txXfrm>
    </dsp:sp>
    <dsp:sp modelId="{6984685F-BC4E-894D-9E6A-4BF82F8E29EF}">
      <dsp:nvSpPr>
        <dsp:cNvPr id="0" name=""/>
        <dsp:cNvSpPr/>
      </dsp:nvSpPr>
      <dsp:spPr>
        <a:xfrm>
          <a:off x="8897498" y="1709372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FAB09-596C-D449-98D1-0B2E85A8CB24}">
      <dsp:nvSpPr>
        <dsp:cNvPr id="0" name=""/>
        <dsp:cNvSpPr/>
      </dsp:nvSpPr>
      <dsp:spPr>
        <a:xfrm>
          <a:off x="8897498" y="2677782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8897498" y="2677782"/>
        <a:ext cx="1614062" cy="332026"/>
      </dsp:txXfrm>
    </dsp:sp>
    <dsp:sp modelId="{826205E3-064B-0541-AFC5-FBD03C8F2217}">
      <dsp:nvSpPr>
        <dsp:cNvPr id="0" name=""/>
        <dsp:cNvSpPr/>
      </dsp:nvSpPr>
      <dsp:spPr>
        <a:xfrm>
          <a:off x="1782730" y="3254221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97F12-E421-C04E-9AAE-5CDD2B602F74}">
      <dsp:nvSpPr>
        <dsp:cNvPr id="0" name=""/>
        <dsp:cNvSpPr/>
      </dsp:nvSpPr>
      <dsp:spPr>
        <a:xfrm>
          <a:off x="1782730" y="4222630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1782730" y="4222630"/>
        <a:ext cx="1614062" cy="332026"/>
      </dsp:txXfrm>
    </dsp:sp>
    <dsp:sp modelId="{779F1355-783A-6640-A1D3-54CFE4AF5B22}">
      <dsp:nvSpPr>
        <dsp:cNvPr id="0" name=""/>
        <dsp:cNvSpPr/>
      </dsp:nvSpPr>
      <dsp:spPr>
        <a:xfrm>
          <a:off x="3561422" y="3254221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1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9A4B5-716E-6748-BD80-750FC65EB770}">
      <dsp:nvSpPr>
        <dsp:cNvPr id="0" name=""/>
        <dsp:cNvSpPr/>
      </dsp:nvSpPr>
      <dsp:spPr>
        <a:xfrm>
          <a:off x="3811279" y="4470160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3811279" y="4470160"/>
        <a:ext cx="1614062" cy="332026"/>
      </dsp:txXfrm>
    </dsp:sp>
    <dsp:sp modelId="{CC1C8011-A0A3-4445-93FD-A05D598C8C4F}">
      <dsp:nvSpPr>
        <dsp:cNvPr id="0" name=""/>
        <dsp:cNvSpPr/>
      </dsp:nvSpPr>
      <dsp:spPr>
        <a:xfrm>
          <a:off x="5340114" y="3254221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1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DF233-4EA3-894E-9270-D7ADF0A6F6DE}">
      <dsp:nvSpPr>
        <dsp:cNvPr id="0" name=""/>
        <dsp:cNvSpPr/>
      </dsp:nvSpPr>
      <dsp:spPr>
        <a:xfrm>
          <a:off x="5340114" y="4222630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340114" y="4222630"/>
        <a:ext cx="1614062" cy="332026"/>
      </dsp:txXfrm>
    </dsp:sp>
    <dsp:sp modelId="{C46926D4-5EB5-CD47-8624-2A4A9D013463}">
      <dsp:nvSpPr>
        <dsp:cNvPr id="0" name=""/>
        <dsp:cNvSpPr/>
      </dsp:nvSpPr>
      <dsp:spPr>
        <a:xfrm>
          <a:off x="7118806" y="3254221"/>
          <a:ext cx="1614062" cy="1383442"/>
        </a:xfrm>
        <a:prstGeom prst="rect">
          <a:avLst/>
        </a:prstGeom>
        <a:blipFill dpi="0" rotWithShape="1">
          <a:blip xmlns:r="http://schemas.openxmlformats.org/officeDocument/2006/relationships" r:embed="rId1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l="7144" r="714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AA237-BC3F-E641-A42B-6257421FF618}">
      <dsp:nvSpPr>
        <dsp:cNvPr id="0" name=""/>
        <dsp:cNvSpPr/>
      </dsp:nvSpPr>
      <dsp:spPr>
        <a:xfrm>
          <a:off x="7118806" y="4222630"/>
          <a:ext cx="1614062" cy="3320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7118806" y="4222630"/>
        <a:ext cx="1614062" cy="332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7F51A-C584-C24F-9A3F-B7D7D719EBC1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ACF05-BF4B-544B-942F-CE196DC134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146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proven models and frameworks based on research, practice and continued use across many industries.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CF05-BF4B-544B-942F-CE196DC134B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505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CF05-BF4B-544B-942F-CE196DC134B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51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Designed to help people better understand their relationship with themselves and 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Regularly referenced in education and business leadership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Arena: What you know about yourself and is known by others in a team or group</a:t>
            </a:r>
          </a:p>
          <a:p>
            <a:pPr marL="0" indent="0">
              <a:buNone/>
            </a:pPr>
            <a:r>
              <a:rPr lang="en-US" dirty="0"/>
              <a:t>Blind Spot: Things you don’t know about yourself – but others DO know</a:t>
            </a:r>
          </a:p>
          <a:p>
            <a:pPr marL="0" indent="0">
              <a:buNone/>
            </a:pPr>
            <a:r>
              <a:rPr lang="en-US" dirty="0"/>
              <a:t>Hidden Area: What you know about yourself – but others DON’T know</a:t>
            </a:r>
          </a:p>
          <a:p>
            <a:pPr marL="0" indent="0">
              <a:buNone/>
            </a:pPr>
            <a:r>
              <a:rPr lang="en-US" dirty="0"/>
              <a:t>Unknown: What is unknown about you BY you AND 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CF05-BF4B-544B-942F-CE196DC134B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77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 research by Professor Amy Edmondson who initially coined the term about TEAM psychological safety.</a:t>
            </a:r>
          </a:p>
          <a:p>
            <a:endParaRPr lang="en-US" dirty="0"/>
          </a:p>
          <a:p>
            <a:r>
              <a:rPr lang="en-US" dirty="0"/>
              <a:t>Plenty evidence to suggest working towards the Learning Zone forms the strongest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CF05-BF4B-544B-942F-CE196DC134B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6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DYSFUNCTION #1: ABSENCE OF TRUST</a:t>
            </a:r>
            <a:br>
              <a:rPr lang="en-US" dirty="0"/>
            </a:br>
            <a:r>
              <a:rPr lang="en-US" dirty="0"/>
              <a:t>The fear of being vulnerable with team members prevents building of trust within the team.</a:t>
            </a:r>
          </a:p>
          <a:p>
            <a:endParaRPr lang="en-US" dirty="0">
              <a:highlight>
                <a:srgbClr val="000000"/>
              </a:highlight>
            </a:endParaRPr>
          </a:p>
          <a:p>
            <a:r>
              <a:rPr lang="en-US" dirty="0">
                <a:highlight>
                  <a:srgbClr val="000000"/>
                </a:highlight>
              </a:rPr>
              <a:t>DYSFUNCTION #2: FEAR OF CONFLICT</a:t>
            </a:r>
            <a:br>
              <a:rPr lang="en-US" dirty="0"/>
            </a:br>
            <a:r>
              <a:rPr lang="en-US" dirty="0"/>
              <a:t>The desire to preserve artificial harmony stifles the occurrence of productive, ideological conflict.</a:t>
            </a:r>
          </a:p>
          <a:p>
            <a:endParaRPr lang="en-US" dirty="0">
              <a:highlight>
                <a:srgbClr val="000000"/>
              </a:highlight>
            </a:endParaRPr>
          </a:p>
          <a:p>
            <a:r>
              <a:rPr lang="en-US" dirty="0">
                <a:highlight>
                  <a:srgbClr val="000000"/>
                </a:highlight>
              </a:rPr>
              <a:t>DYSFUNCTION #3: LACK OF COMMITMENT</a:t>
            </a:r>
            <a:br>
              <a:rPr lang="en-US" dirty="0"/>
            </a:br>
            <a:r>
              <a:rPr lang="en-US" dirty="0"/>
              <a:t>The lack of clarity or buy-in prevents team members from making decisions they will stick to.</a:t>
            </a:r>
          </a:p>
          <a:p>
            <a:endParaRPr lang="en-US" dirty="0">
              <a:highlight>
                <a:srgbClr val="000000"/>
              </a:highlight>
            </a:endParaRPr>
          </a:p>
          <a:p>
            <a:r>
              <a:rPr lang="en-US" dirty="0">
                <a:highlight>
                  <a:srgbClr val="000000"/>
                </a:highlight>
              </a:rPr>
              <a:t>DYSFUNCTION #4: AVOIDANCE OF ACCOUNTABILITY</a:t>
            </a:r>
            <a:br>
              <a:rPr lang="en-US" dirty="0"/>
            </a:br>
            <a:r>
              <a:rPr lang="en-US" dirty="0"/>
              <a:t>The need to avoid interpersonal discomfort prevents team members from holding one another accountable for their </a:t>
            </a:r>
            <a:r>
              <a:rPr lang="en-US" dirty="0" err="1"/>
              <a:t>behaviours</a:t>
            </a:r>
            <a:r>
              <a:rPr lang="en-US" dirty="0"/>
              <a:t> and performance.</a:t>
            </a:r>
          </a:p>
          <a:p>
            <a:endParaRPr lang="en-US" dirty="0">
              <a:highlight>
                <a:srgbClr val="000000"/>
              </a:highlight>
            </a:endParaRPr>
          </a:p>
          <a:p>
            <a:r>
              <a:rPr lang="en-US" dirty="0">
                <a:highlight>
                  <a:srgbClr val="000000"/>
                </a:highlight>
              </a:rPr>
              <a:t>DYSFUNCTION #5: INATTENTION TO RESULTS</a:t>
            </a:r>
            <a:br>
              <a:rPr lang="en-US" dirty="0"/>
            </a:br>
            <a:r>
              <a:rPr lang="en-US" dirty="0"/>
              <a:t>The pursuit of individual goals and personal status erodes the focus on collective success.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CF05-BF4B-544B-942F-CE196DC134B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66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CF05-BF4B-544B-942F-CE196DC134B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570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Productivity often measured by work items complete but all the non-measurables (discussions, workshops </a:t>
            </a:r>
            <a:r>
              <a:rPr lang="en-US" dirty="0" err="1"/>
              <a:t>etc</a:t>
            </a:r>
            <a:r>
              <a:rPr lang="en-US" dirty="0"/>
              <a:t>) also matter</a:t>
            </a:r>
          </a:p>
          <a:p>
            <a:r>
              <a:rPr lang="en-US" dirty="0"/>
              <a:t>Enjoyment could be through the work you do or even social time with your team (or home)</a:t>
            </a:r>
          </a:p>
          <a:p>
            <a:r>
              <a:rPr lang="en-US" dirty="0"/>
              <a:t>Teamwork could be through pairing, mobbing, knowledge sharing, </a:t>
            </a:r>
            <a:r>
              <a:rPr lang="en-US" dirty="0" err="1"/>
              <a:t>supporti</a:t>
            </a:r>
            <a:r>
              <a:rPr lang="en-US" dirty="0"/>
              <a:t>…</a:t>
            </a:r>
          </a:p>
          <a:p>
            <a:r>
              <a:rPr lang="en-US" dirty="0"/>
              <a:t>Learning could also be knowledge sharing, understanding problems better, finding new solutions, getting to know team mates more</a:t>
            </a:r>
          </a:p>
          <a:p>
            <a:r>
              <a:rPr lang="en-US" dirty="0"/>
              <a:t>Serenity is the opposite to STRESS but some stress can be useful in the workplace - Structural tension is the gap between the person’s vision and reality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CF05-BF4B-544B-942F-CE196DC134B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621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CF05-BF4B-544B-942F-CE196DC134B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23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CF05-BF4B-544B-942F-CE196DC134B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223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CF05-BF4B-544B-942F-CE196DC134B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026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FA76-E20C-CB7B-3D2F-81811CFA4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8D3E5-70C5-CCCB-F5E0-897857276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spc="300">
                <a:solidFill>
                  <a:schemeClr val="tx1">
                    <a:lumMod val="50000"/>
                    <a:lumOff val="50000"/>
                  </a:schemeClr>
                </a:solidFill>
                <a:latin typeface="Andale Mono" panose="020B0509000000000004" pitchFamily="49" charset="0"/>
                <a:cs typeface="Consolas" panose="020B060902020403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46EB4-5C29-CF2D-A770-3E350EC6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50"/>
            <a:ext cx="2743200" cy="365125"/>
          </a:xfrm>
        </p:spPr>
        <p:txBody>
          <a:bodyPr/>
          <a:lstStyle>
            <a:lvl1pPr>
              <a:defRPr b="1" i="0">
                <a:latin typeface="Gaegu" pitchFamily="2" charset="0"/>
                <a:ea typeface="Gaegu" pitchFamily="2" charset="0"/>
              </a:defRPr>
            </a:lvl1pPr>
          </a:lstStyle>
          <a:p>
            <a:fld id="{45DBD32E-2C8D-1741-BF41-1BE0B3A92FE9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FDF5F-75F0-F7FE-EA6F-143A243F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 i="0">
                <a:latin typeface="Gaegu" pitchFamily="2" charset="0"/>
                <a:ea typeface="Gaegu" pitchFamily="2" charset="0"/>
              </a:defRPr>
            </a:lvl1pPr>
          </a:lstStyle>
          <a:p>
            <a:r>
              <a:rPr lang="en-US" dirty="0"/>
              <a:t>Engineering Leadership Meetup @ Rightmove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329A8-F9FE-3C18-77E9-6F5D39EB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4103"/>
            <a:ext cx="2743200" cy="365125"/>
          </a:xfrm>
        </p:spPr>
        <p:txBody>
          <a:bodyPr/>
          <a:lstStyle>
            <a:lvl1pPr>
              <a:defRPr b="1" i="0">
                <a:latin typeface="Gaegu" pitchFamily="2" charset="0"/>
                <a:ea typeface="Gaegu" pitchFamily="2" charset="0"/>
              </a:defRPr>
            </a:lvl1pPr>
          </a:lstStyle>
          <a:p>
            <a:fld id="{E9042483-0822-CC4E-A208-9020988D88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colorful circle with arrows&#10;&#10;Description automatically generated">
            <a:extLst>
              <a:ext uri="{FF2B5EF4-FFF2-40B4-BE49-F238E27FC236}">
                <a16:creationId xmlns:a16="http://schemas.microsoft.com/office/drawing/2014/main" id="{748C6176-5B1C-76A8-5F40-D85011A50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578" y="107122"/>
            <a:ext cx="667966" cy="6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2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AFD1-8E14-E3FC-223B-36A0740E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F1C9D-9FE1-DD4C-6987-496062F52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B1CFE-4DBA-4665-9B7C-170528D5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7CC5-A64D-0885-32C0-D92812B4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Engineering Leadership Meetup @ Rightmove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35A15-1919-7AF4-764B-06D4C47E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1830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6B869-5F1E-DFEB-C919-A5FFCA5A7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A10D0-21B6-E860-995E-EA2E692ED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EA7FC-0036-0DB1-2B0A-D96DC1C6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F09E2-FE58-F8FB-00E3-897A5296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Engineering Leadership Meetup @ Rightmove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B9D7D-C189-725C-0323-78A818AC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1550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CA77-055C-B5EE-9C54-89A0F6DB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82764-A70D-6915-819D-9029D888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F5006-6A28-8581-48C7-55765F89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10757-0409-816D-21A7-AC1F49A4D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Engineering Leadership Meetup @ Rightmove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2945C-8832-997D-D416-336F32C5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1125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3CE4-1D22-ECB0-F3B0-049D6458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F3CF5-B854-4044-EF4B-B3EEBDB5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F3D1E-6972-7E35-1748-5711E077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11FA-9209-DA80-EF2B-1F4C2343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Engineering Leadership Meetup @ Rightmove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4C03-B942-E862-E915-FE16C689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78719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1C49-27B1-1C17-9362-328BA296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9CDC-5B0F-1C9A-FE3C-641F724E7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73F86-7AEB-4C6F-A345-3A5123A4E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18272-CCD9-0208-2A23-F5B302B6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5A544-DDD7-7A2C-B2E1-2B2696C0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Engineering Leadership Meetup @ Rightmove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399BD-E956-C594-F96F-32302966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82987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AC5B2-7BE3-79BB-1E54-83E40848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1D2C4-7E08-92FA-B67B-1CE65073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AD84A-ACD6-7264-96B2-1942FFE42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8BD59-AF5F-0082-9121-3B31AA199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F7764-11D7-2B98-CA87-9863BA630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42B17-40B6-EF72-EC03-15A49F3F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9/9/24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5417E-3AD8-295F-303D-4886392A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Engineering Leadership Meetup @ Rightmove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2F8814-5523-5A4C-1E0E-3B35F876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14561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BF98-FC56-E3F5-E6D1-E9A8DBDC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8899"/>
            <a:ext cx="10515600" cy="3260202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938CE-DB4C-C4D1-FCC8-DB517B6C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0F1F0-51D7-F111-17B2-8A2B6E3F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Engineering Leadership Meetup @ Rightmove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308B7-FD99-C229-98AD-E40F1589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33661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C3076-3B94-B1E9-8FC8-03A23EC8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9/9/24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5D8F8-205E-7D94-BD2C-C8D7D1CA1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Engineering Leadership Meetup @ Rightmove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8DD73-8BF3-2F18-3AF8-D376CC0E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03332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2526-DA8D-8D0E-B81B-63C5684B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EF618-6868-97D9-F658-0FB110BB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64461-9EA5-F469-BC1E-21C6525E8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985FF-DE83-3DA4-397B-372BD308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FC7C5-7618-7CCF-6FEE-DDB91006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Engineering Leadership Meetup @ Rightmove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7E5AD-3C4E-B8E0-04CA-A4F95148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0753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B2B8-2717-9B7D-6E14-31712433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1CF84-DBC3-3347-3AD1-C75EE3FBF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C4FF3-F50C-37D4-9085-5D3E3B926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63F95-EED6-8210-DF5E-4029D3FFC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32E-2C8D-1741-BF41-1BE0B3A92FE9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F33A0-564C-1367-6E6E-5F8DA9B1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Engineering Leadership Meetup @ Rightmove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DA680-CAA1-BE91-4F42-4B1E43AE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2483-0822-CC4E-A208-9020988D8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74557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4F27D-6AD8-5281-A904-212914D3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9D544-572F-70EA-53C2-113BC6815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B816D-96A4-FC29-EBDE-A1B0C3E40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 i="0">
                <a:solidFill>
                  <a:schemeClr val="tx1">
                    <a:tint val="75000"/>
                  </a:schemeClr>
                </a:solidFill>
                <a:latin typeface="Gaegu" pitchFamily="2" charset="0"/>
                <a:ea typeface="Gaegu" pitchFamily="2" charset="0"/>
              </a:defRPr>
            </a:lvl1pPr>
          </a:lstStyle>
          <a:p>
            <a:fld id="{45DBD32E-2C8D-1741-BF41-1BE0B3A92FE9}" type="datetimeFigureOut">
              <a:rPr lang="en-US" smtClean="0"/>
              <a:pPr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2B698-75AD-A496-433A-C54391CD2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tx1">
                    <a:tint val="75000"/>
                  </a:schemeClr>
                </a:solidFill>
                <a:latin typeface="Gaegu" pitchFamily="2" charset="0"/>
                <a:ea typeface="Gaegu" pitchFamily="2" charset="0"/>
              </a:defRPr>
            </a:lvl1pPr>
          </a:lstStyle>
          <a:p>
            <a:r>
              <a:rPr lang="en-US" dirty="0"/>
              <a:t>Engineering Leadership Meetup @ Rightmove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5C951-C9A8-4839-607B-B93A3A697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tx1">
                    <a:tint val="75000"/>
                  </a:schemeClr>
                </a:solidFill>
                <a:latin typeface="Gaegu" pitchFamily="2" charset="0"/>
                <a:ea typeface="Gaegu" pitchFamily="2" charset="0"/>
              </a:defRPr>
            </a:lvl1pPr>
          </a:lstStyle>
          <a:p>
            <a:fld id="{E9042483-0822-CC4E-A208-9020988D885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olorful circle with arrows&#10;&#10;Description automatically generated">
            <a:extLst>
              <a:ext uri="{FF2B5EF4-FFF2-40B4-BE49-F238E27FC236}">
                <a16:creationId xmlns:a16="http://schemas.microsoft.com/office/drawing/2014/main" id="{050B8AEC-22A9-4566-5D96-A31B618DD9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53800" y="342777"/>
            <a:ext cx="439836" cy="439836"/>
          </a:xfrm>
          <a:prstGeom prst="rect">
            <a:avLst/>
          </a:prstGeom>
          <a:effectLst>
            <a:outerShdw dist="38100" dir="13500000" sx="97000" sy="97000" algn="br" rotWithShape="0">
              <a:schemeClr val="tx1">
                <a:alpha val="81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403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aegu" pitchFamily="2" charset="0"/>
          <a:ea typeface="Gaegu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dale Mono" panose="020B0509000000000004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dale Mono" panose="020B0509000000000004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dale Mono" panose="020B0509000000000004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dale Mono" panose="020B0509000000000004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dale Mono" panose="020B0509000000000004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atspotify.com/2014/09/squad-health-check-model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tlassian.com/team-playbook/health-monitor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ra.dev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diagramLayout" Target="../diagrams/layout6.xml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diagramData" Target="../diagrams/data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diagramQuickStyle" Target="../diagrams/quickStyle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diagramLayout" Target="../diagrams/layout7.xml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microsoft.com/office/2007/relationships/diagramDrawing" Target="../diagrams/drawing7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diagramData" Target="../diagrams/data7.xml"/><Relationship Id="rId30" Type="http://schemas.openxmlformats.org/officeDocument/2006/relationships/diagramColors" Target="../diagrams/colors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hyperlink" Target="https://petals.team/matchtech" TargetMode="External"/><Relationship Id="rId4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fearlessculture.design/blog-posts/the-psychological-safety-ladder-canva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etals.team/" TargetMode="External"/><Relationship Id="rId2" Type="http://schemas.openxmlformats.org/officeDocument/2006/relationships/hyperlink" Target="mailto:si@petals.team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53DD-505D-8274-30DE-D84872B6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b="1"/>
              <a:t>🩺</a:t>
            </a:r>
            <a:br>
              <a:rPr lang="en-US" b="1"/>
            </a:br>
            <a:r>
              <a:rPr lang="en-US" b="1"/>
              <a:t>How healthy is</a:t>
            </a:r>
            <a:br>
              <a:rPr lang="en-US" b="1"/>
            </a:br>
            <a:r>
              <a:rPr lang="en-US" b="1"/>
              <a:t>your team?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75664-CCA7-3815-7D56-1F19E7EB7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Si Jobling</a:t>
            </a:r>
          </a:p>
          <a:p>
            <a:r>
              <a:rPr lang="en-US" dirty="0"/>
              <a:t>From Code to Command</a:t>
            </a:r>
          </a:p>
          <a:p>
            <a:r>
              <a:rPr lang="en-US" dirty="0"/>
              <a:t>12 September 2024</a:t>
            </a:r>
          </a:p>
        </p:txBody>
      </p:sp>
    </p:spTree>
    <p:extLst>
      <p:ext uri="{BB962C8B-B14F-4D97-AF65-F5344CB8AC3E}">
        <p14:creationId xmlns:p14="http://schemas.microsoft.com/office/powerpoint/2010/main" val="558173986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821-61FA-2B44-5521-3A3C72F7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Johari Window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9D47F-E913-7720-7967-AC572E4F2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Popular framework used in </a:t>
            </a:r>
            <a:r>
              <a:rPr lang="en-US" dirty="0">
                <a:highlight>
                  <a:srgbClr val="000000"/>
                </a:highlight>
              </a:rPr>
              <a:t>education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highlight>
                  <a:srgbClr val="000000"/>
                </a:highlight>
              </a:rPr>
              <a:t>business leadership </a:t>
            </a:r>
            <a:r>
              <a:rPr lang="en-US" dirty="0">
                <a:solidFill>
                  <a:schemeClr val="bg1"/>
                </a:solidFill>
              </a:rPr>
              <a:t>to understand </a:t>
            </a:r>
            <a:r>
              <a:rPr lang="en-US" dirty="0">
                <a:highlight>
                  <a:srgbClr val="000000"/>
                </a:highlight>
              </a:rPr>
              <a:t>relationships in teams.</a:t>
            </a:r>
          </a:p>
          <a:p>
            <a:pPr marL="0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Aim for the </a:t>
            </a:r>
            <a:r>
              <a:rPr lang="en-US" dirty="0">
                <a:highlight>
                  <a:srgbClr val="000000"/>
                </a:highlight>
              </a:rPr>
              <a:t>top-left Open quadrant</a:t>
            </a:r>
            <a:r>
              <a:rPr lang="en-US" dirty="0">
                <a:solidFill>
                  <a:schemeClr val="bg1"/>
                </a:solidFill>
              </a:rPr>
              <a:t> but use other quadrants to </a:t>
            </a:r>
            <a:r>
              <a:rPr lang="en-US" dirty="0">
                <a:highlight>
                  <a:srgbClr val="000000"/>
                </a:highlight>
              </a:rPr>
              <a:t>learn about</a:t>
            </a:r>
            <a:r>
              <a:rPr lang="en-US" dirty="0">
                <a:solidFill>
                  <a:schemeClr val="bg1"/>
                </a:solidFill>
              </a:rPr>
              <a:t> yourself and team mates.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705A6-7BB0-DCCD-FFBE-0B8808D40C94}"/>
              </a:ext>
            </a:extLst>
          </p:cNvPr>
          <p:cNvSpPr txBox="1"/>
          <p:nvPr/>
        </p:nvSpPr>
        <p:spPr>
          <a:xfrm>
            <a:off x="839788" y="6093023"/>
            <a:ext cx="4711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Joseph Luft and Harrington Ingham (1955)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8FDDC6-873C-62CB-29F2-E4992EAE61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9631919"/>
              </p:ext>
            </p:extLst>
          </p:nvPr>
        </p:nvGraphicFramePr>
        <p:xfrm>
          <a:off x="4030459" y="736307"/>
          <a:ext cx="7842658" cy="5266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137019-2AC7-1EC8-A482-C1EA0DBEDD39}"/>
              </a:ext>
            </a:extLst>
          </p:cNvPr>
          <p:cNvSpPr txBox="1"/>
          <p:nvPr/>
        </p:nvSpPr>
        <p:spPr>
          <a:xfrm>
            <a:off x="6647541" y="322061"/>
            <a:ext cx="26084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Known to others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33FFB-6A01-C5B9-DE18-927FFA8056EE}"/>
              </a:ext>
            </a:extLst>
          </p:cNvPr>
          <p:cNvSpPr txBox="1"/>
          <p:nvPr/>
        </p:nvSpPr>
        <p:spPr>
          <a:xfrm>
            <a:off x="6376987" y="6035872"/>
            <a:ext cx="31496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Not known to others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647C2-FD87-9594-D6A6-19F8D20C0127}"/>
              </a:ext>
            </a:extLst>
          </p:cNvPr>
          <p:cNvSpPr txBox="1"/>
          <p:nvPr/>
        </p:nvSpPr>
        <p:spPr>
          <a:xfrm rot="16200000">
            <a:off x="9303068" y="3244333"/>
            <a:ext cx="31496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Not known to self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490B2-E9BD-4C7B-112B-B271DFC4CA9B}"/>
              </a:ext>
            </a:extLst>
          </p:cNvPr>
          <p:cNvSpPr txBox="1"/>
          <p:nvPr/>
        </p:nvSpPr>
        <p:spPr>
          <a:xfrm rot="16200000">
            <a:off x="3450908" y="3231270"/>
            <a:ext cx="31496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Known to self</a:t>
            </a:r>
          </a:p>
        </p:txBody>
      </p:sp>
    </p:spTree>
    <p:extLst>
      <p:ext uri="{BB962C8B-B14F-4D97-AF65-F5344CB8AC3E}">
        <p14:creationId xmlns:p14="http://schemas.microsoft.com/office/powerpoint/2010/main" val="12742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Graphic spid="8" grpId="0">
        <p:bldAsOne/>
      </p:bldGraphic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821-61FA-2B44-5521-3A3C72F7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Fearless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9D47F-E913-7720-7967-AC572E4F2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601583" cy="3811588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Creating </a:t>
            </a:r>
            <a:r>
              <a:rPr lang="en-US" dirty="0">
                <a:highlight>
                  <a:srgbClr val="000000"/>
                </a:highlight>
              </a:rPr>
              <a:t>psychological safety</a:t>
            </a:r>
            <a:r>
              <a:rPr lang="en-US" dirty="0">
                <a:solidFill>
                  <a:schemeClr val="bg1"/>
                </a:solidFill>
              </a:rPr>
              <a:t> in the workplace for learning, innovation and growth.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Use as a conversation starter to understand </a:t>
            </a:r>
            <a:r>
              <a:rPr lang="en-US" dirty="0">
                <a:highlight>
                  <a:srgbClr val="000000"/>
                </a:highlight>
              </a:rPr>
              <a:t>how safe teams are currently</a:t>
            </a:r>
            <a:r>
              <a:rPr lang="en-US" dirty="0">
                <a:solidFill>
                  <a:schemeClr val="bg1"/>
                </a:solidFill>
              </a:rPr>
              <a:t> and how to aim for the top-right </a:t>
            </a:r>
            <a:r>
              <a:rPr lang="en-US" dirty="0">
                <a:highlight>
                  <a:srgbClr val="000000"/>
                </a:highlight>
              </a:rPr>
              <a:t>Learning</a:t>
            </a:r>
            <a:r>
              <a:rPr lang="en-US" dirty="0">
                <a:solidFill>
                  <a:schemeClr val="bg1"/>
                </a:solidFill>
              </a:rPr>
              <a:t> quadrant.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705A6-7BB0-DCCD-FFBE-0B8808D40C94}"/>
              </a:ext>
            </a:extLst>
          </p:cNvPr>
          <p:cNvSpPr txBox="1"/>
          <p:nvPr/>
        </p:nvSpPr>
        <p:spPr>
          <a:xfrm>
            <a:off x="839788" y="6093023"/>
            <a:ext cx="4585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Professor Amy C Edmondson, </a:t>
            </a:r>
            <a:br>
              <a:rPr lang="en-US" sz="1400" dirty="0">
                <a:latin typeface="Andale Mono" panose="020B0509000000000004" pitchFamily="49" charset="0"/>
              </a:rPr>
            </a:br>
            <a:r>
              <a:rPr lang="en-US" sz="1400" dirty="0">
                <a:latin typeface="Andale Mono" panose="020B0509000000000004" pitchFamily="49" charset="0"/>
              </a:rPr>
              <a:t>Harvard Business School (2018)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344F5C-C3B6-562D-FB88-CA099E043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2573497"/>
              </p:ext>
            </p:extLst>
          </p:nvPr>
        </p:nvGraphicFramePr>
        <p:xfrm>
          <a:off x="4030459" y="736307"/>
          <a:ext cx="7842658" cy="5266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B42982-ABD9-4718-CC71-AAD1081FF5FC}"/>
              </a:ext>
            </a:extLst>
          </p:cNvPr>
          <p:cNvSpPr txBox="1"/>
          <p:nvPr/>
        </p:nvSpPr>
        <p:spPr>
          <a:xfrm>
            <a:off x="5669280" y="322062"/>
            <a:ext cx="45850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High psychological safety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64DF8-6CAB-B333-7415-6C7D5E851C62}"/>
              </a:ext>
            </a:extLst>
          </p:cNvPr>
          <p:cNvSpPr txBox="1"/>
          <p:nvPr/>
        </p:nvSpPr>
        <p:spPr>
          <a:xfrm>
            <a:off x="5669280" y="6035872"/>
            <a:ext cx="45850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Low psychological safety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5F32B-014A-60B9-F983-C2D17AB524B4}"/>
              </a:ext>
            </a:extLst>
          </p:cNvPr>
          <p:cNvSpPr txBox="1"/>
          <p:nvPr/>
        </p:nvSpPr>
        <p:spPr>
          <a:xfrm rot="16200000">
            <a:off x="9303068" y="3244333"/>
            <a:ext cx="31496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High standards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2ADFD-2CEE-97A6-59E5-DA10A77F8F1F}"/>
              </a:ext>
            </a:extLst>
          </p:cNvPr>
          <p:cNvSpPr txBox="1"/>
          <p:nvPr/>
        </p:nvSpPr>
        <p:spPr>
          <a:xfrm rot="16200000">
            <a:off x="3450908" y="3231270"/>
            <a:ext cx="31496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ndale Mono" panose="020B0509000000000004" pitchFamily="49" charset="0"/>
              </a:rPr>
              <a:t>Low standards</a:t>
            </a:r>
          </a:p>
        </p:txBody>
      </p:sp>
    </p:spTree>
    <p:extLst>
      <p:ext uri="{BB962C8B-B14F-4D97-AF65-F5344CB8AC3E}">
        <p14:creationId xmlns:p14="http://schemas.microsoft.com/office/powerpoint/2010/main" val="203320529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Graphic spid="4" grpId="0">
        <p:bldAsOne/>
      </p:bldGraphic>
      <p:bldP spid="6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D374-5622-A959-2271-E813224C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dysfunctions of a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07494-70A8-1270-D409-1E96BB083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4376"/>
            <a:ext cx="3932237" cy="35046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Dysfunction #1: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Absence of </a:t>
            </a:r>
            <a:r>
              <a:rPr lang="en-US" dirty="0">
                <a:highlight>
                  <a:srgbClr val="000000"/>
                </a:highlight>
              </a:rPr>
              <a:t>trust</a:t>
            </a:r>
          </a:p>
          <a:p>
            <a:r>
              <a:rPr lang="en-US" dirty="0">
                <a:solidFill>
                  <a:schemeClr val="bg1"/>
                </a:solidFill>
              </a:rPr>
              <a:t>Dysfunction #2: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Fear of </a:t>
            </a:r>
            <a:r>
              <a:rPr lang="en-US" dirty="0">
                <a:highlight>
                  <a:srgbClr val="000000"/>
                </a:highlight>
              </a:rPr>
              <a:t>conflict</a:t>
            </a:r>
          </a:p>
          <a:p>
            <a:r>
              <a:rPr lang="en-US" dirty="0">
                <a:solidFill>
                  <a:schemeClr val="bg1"/>
                </a:solidFill>
              </a:rPr>
              <a:t>Dysfunction #3: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Lack of </a:t>
            </a:r>
            <a:r>
              <a:rPr lang="en-US" dirty="0">
                <a:highlight>
                  <a:srgbClr val="000000"/>
                </a:highlight>
              </a:rPr>
              <a:t>commitment</a:t>
            </a:r>
          </a:p>
          <a:p>
            <a:r>
              <a:rPr lang="en-US" dirty="0">
                <a:solidFill>
                  <a:schemeClr val="bg1"/>
                </a:solidFill>
              </a:rPr>
              <a:t>Dysfunction #4: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Avoidance of </a:t>
            </a:r>
            <a:r>
              <a:rPr lang="en-US" dirty="0">
                <a:highlight>
                  <a:srgbClr val="000000"/>
                </a:highlight>
              </a:rPr>
              <a:t>accountability</a:t>
            </a:r>
          </a:p>
          <a:p>
            <a:r>
              <a:rPr lang="en-US" dirty="0">
                <a:solidFill>
                  <a:schemeClr val="bg1"/>
                </a:solidFill>
              </a:rPr>
              <a:t>Dysfunction #5: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highlight>
                  <a:srgbClr val="000000"/>
                </a:highlight>
              </a:rPr>
              <a:t>Inattention</a:t>
            </a:r>
            <a:r>
              <a:rPr lang="en-US" dirty="0">
                <a:solidFill>
                  <a:schemeClr val="bg1"/>
                </a:solidFill>
              </a:rPr>
              <a:t> to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B5C62-B7E3-F9EE-43D3-E396AC79545E}"/>
              </a:ext>
            </a:extLst>
          </p:cNvPr>
          <p:cNvSpPr txBox="1"/>
          <p:nvPr/>
        </p:nvSpPr>
        <p:spPr>
          <a:xfrm>
            <a:off x="839788" y="603146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</a:rPr>
              <a:t>Patrick Lencioni, 2002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41B8C2-DADE-EDE0-F615-B024B0E72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836560"/>
              </p:ext>
            </p:extLst>
          </p:nvPr>
        </p:nvGraphicFramePr>
        <p:xfrm>
          <a:off x="5917474" y="1130496"/>
          <a:ext cx="5434738" cy="473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87662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82E985-73BD-CC4B-B494-678957084D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E82E985-73BD-CC4B-B494-678957084D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756CA4-C545-DB45-BFC8-032E1E2C9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3756CA4-C545-DB45-BFC8-032E1E2C94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4A37789-7F4B-1142-9DCA-71633187D2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4A37789-7F4B-1142-9DCA-71633187D2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7DD20B-613C-1049-93A5-1DDE8FA70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17DD20B-613C-1049-93A5-1DDE8FA703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98673E-3C46-6049-813B-A8784FA7A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D98673E-3C46-6049-813B-A8784FA7A8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7" grpId="0">
        <p:bldSub>
          <a:bldDgm bld="lvlOne" rev="1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F4B5-22D6-4D2C-1D48-84C0A989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Squad Health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BB24E-63B4-3682-6168-360CE609C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🚦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Simple </a:t>
            </a:r>
            <a:r>
              <a:rPr lang="en-US" sz="1600" dirty="0">
                <a:highlight>
                  <a:srgbClr val="000000"/>
                </a:highlight>
              </a:rPr>
              <a:t>traffic light system </a:t>
            </a:r>
            <a:r>
              <a:rPr lang="en-US" sz="1600" dirty="0">
                <a:solidFill>
                  <a:schemeClr val="bg1"/>
                </a:solidFill>
              </a:rPr>
              <a:t>across comprehensive list of 11 factors.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🕐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Requires </a:t>
            </a:r>
            <a:r>
              <a:rPr lang="en-US" sz="1600" dirty="0">
                <a:highlight>
                  <a:srgbClr val="000000"/>
                </a:highlight>
              </a:rPr>
              <a:t>1-2 hours </a:t>
            </a:r>
            <a:r>
              <a:rPr lang="en-US" sz="1600" dirty="0">
                <a:solidFill>
                  <a:schemeClr val="bg1"/>
                </a:solidFill>
              </a:rPr>
              <a:t>to go through all topics properly.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🗓️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Generally referenced every </a:t>
            </a:r>
            <a:r>
              <a:rPr lang="en-US" sz="1600" dirty="0">
                <a:highlight>
                  <a:srgbClr val="000000"/>
                </a:highlight>
              </a:rPr>
              <a:t>3-6 months </a:t>
            </a:r>
            <a:r>
              <a:rPr lang="en-US" sz="1600" dirty="0">
                <a:solidFill>
                  <a:schemeClr val="bg1"/>
                </a:solidFill>
              </a:rPr>
              <a:t>across multiple teams.</a:t>
            </a:r>
          </a:p>
        </p:txBody>
      </p:sp>
      <p:pic>
        <p:nvPicPr>
          <p:cNvPr id="6" name="Content Placeholder 5" descr="A screenshot of a game&#10;&#10;Description automatically generated">
            <a:extLst>
              <a:ext uri="{FF2B5EF4-FFF2-40B4-BE49-F238E27FC236}">
                <a16:creationId xmlns:a16="http://schemas.microsoft.com/office/drawing/2014/main" id="{8C5B9CD8-FDE8-1B93-A7E5-18649FE593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4373"/>
          <a:stretch/>
        </p:blipFill>
        <p:spPr>
          <a:xfrm>
            <a:off x="6831874" y="1690688"/>
            <a:ext cx="4521926" cy="394041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65C3A-B552-F1FE-A7B0-57ACF4C40C31}"/>
              </a:ext>
            </a:extLst>
          </p:cNvPr>
          <p:cNvSpPr txBox="1"/>
          <p:nvPr/>
        </p:nvSpPr>
        <p:spPr>
          <a:xfrm>
            <a:off x="838200" y="6034901"/>
            <a:ext cx="10515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Spotify Engineering Blog (Sep 2014) 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https://engineering.atspotify.com/2014/09/squad-health-check-model/</a:t>
            </a:r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11463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F4B5-22D6-4D2C-1D48-84C0A989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Atlassian Health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BB24E-63B4-3682-6168-360CE609C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🎱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8 factors about team interactions and </a:t>
            </a:r>
            <a:r>
              <a:rPr lang="en-US" sz="1600" dirty="0">
                <a:highlight>
                  <a:srgbClr val="000000"/>
                </a:highlight>
              </a:rPr>
              <a:t>awareness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🕜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Requires 90 minutes to facilitate </a:t>
            </a:r>
            <a:r>
              <a:rPr lang="en-US" sz="1600" dirty="0">
                <a:highlight>
                  <a:srgbClr val="000000"/>
                </a:highlight>
              </a:rPr>
              <a:t>deep discussion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👥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More focused on </a:t>
            </a:r>
            <a:r>
              <a:rPr lang="en-US" sz="1600" dirty="0">
                <a:highlight>
                  <a:srgbClr val="000000"/>
                </a:highlight>
              </a:rPr>
              <a:t>team culture </a:t>
            </a:r>
            <a:r>
              <a:rPr lang="en-US" sz="1600" dirty="0">
                <a:solidFill>
                  <a:schemeClr val="bg1"/>
                </a:solidFill>
              </a:rPr>
              <a:t>and ways of working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24A58-EA65-334E-369D-832393B7BDB6}"/>
              </a:ext>
            </a:extLst>
          </p:cNvPr>
          <p:cNvSpPr txBox="1"/>
          <p:nvPr/>
        </p:nvSpPr>
        <p:spPr>
          <a:xfrm>
            <a:off x="838200" y="6038463"/>
            <a:ext cx="10515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  <a:ea typeface="Gaegu" pitchFamily="2" charset="0"/>
              </a:rPr>
              <a:t>Atlassian Team Playbook, 2017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  <a:ea typeface="Gaegu" pitchFamily="2" charset="0"/>
                <a:hlinkClick r:id="rId2"/>
              </a:rPr>
              <a:t>https://www.atlassian.com/team-playbook/health-monitor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  <a:ea typeface="Gaegu" pitchFamily="2" charset="0"/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9DE36C-8390-D32B-9E44-763D0A8A92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825625"/>
            <a:ext cx="5181600" cy="381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32372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3219-A94A-9010-3306-B8860B99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DORA</a:t>
            </a:r>
          </a:p>
        </p:txBody>
      </p:sp>
      <p:pic>
        <p:nvPicPr>
          <p:cNvPr id="6" name="Content Placeholder 5" descr="A screenshot of a calendar&#10;&#10;Description automatically generated">
            <a:extLst>
              <a:ext uri="{FF2B5EF4-FFF2-40B4-BE49-F238E27FC236}">
                <a16:creationId xmlns:a16="http://schemas.microsoft.com/office/drawing/2014/main" id="{E56A9DF1-55A9-892F-3527-6A5C9BD15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7596" y="1825625"/>
            <a:ext cx="4318893" cy="381752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628EB-F80E-5306-8D4B-EC07FDBB7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175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4️⃣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Four key metrics to measure </a:t>
            </a:r>
            <a:r>
              <a:rPr lang="en-US" sz="1600" dirty="0" err="1">
                <a:highlight>
                  <a:srgbClr val="000000"/>
                </a:highlight>
              </a:rPr>
              <a:t>devops</a:t>
            </a:r>
            <a:r>
              <a:rPr lang="en-US" sz="1600" dirty="0">
                <a:highlight>
                  <a:srgbClr val="000000"/>
                </a:highlight>
              </a:rPr>
              <a:t> performance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🧑‍💻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highlight>
                  <a:srgbClr val="000000"/>
                </a:highlight>
              </a:rPr>
              <a:t>Tech-delivery</a:t>
            </a:r>
            <a:r>
              <a:rPr lang="en-US" sz="1600" dirty="0">
                <a:solidFill>
                  <a:schemeClr val="bg1"/>
                </a:solidFill>
              </a:rPr>
              <a:t> specific topics focused on </a:t>
            </a:r>
            <a:r>
              <a:rPr lang="en-US" sz="1600" b="1" dirty="0">
                <a:solidFill>
                  <a:schemeClr val="bg1"/>
                </a:solidFill>
              </a:rPr>
              <a:t>deployment frequency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bg1"/>
                </a:solidFill>
              </a:rPr>
              <a:t>lead time for changes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bg1"/>
                </a:solidFill>
              </a:rPr>
              <a:t>change failure rate</a:t>
            </a:r>
            <a:r>
              <a:rPr lang="en-US" sz="1600" dirty="0">
                <a:solidFill>
                  <a:schemeClr val="bg1"/>
                </a:solidFill>
              </a:rPr>
              <a:t> and </a:t>
            </a:r>
            <a:r>
              <a:rPr lang="en-US" sz="1600" b="1" dirty="0">
                <a:solidFill>
                  <a:schemeClr val="bg1"/>
                </a:solidFill>
              </a:rPr>
              <a:t>time to restore service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📊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highlight>
                  <a:srgbClr val="000000"/>
                </a:highlight>
              </a:rPr>
              <a:t>Regular checkpoints</a:t>
            </a:r>
            <a:r>
              <a:rPr lang="en-US" sz="1600" dirty="0">
                <a:solidFill>
                  <a:schemeClr val="bg1"/>
                </a:solidFill>
              </a:rPr>
              <a:t> closer aligned to real-time metrics.</a:t>
            </a: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58642-E051-D26D-1129-3D49BB1C8C75}"/>
              </a:ext>
            </a:extLst>
          </p:cNvPr>
          <p:cNvSpPr txBox="1"/>
          <p:nvPr/>
        </p:nvSpPr>
        <p:spPr>
          <a:xfrm>
            <a:off x="891397" y="6034901"/>
            <a:ext cx="102568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Google Cloud DevOps Research &amp; Assessment (circa 2020)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ndale Mono" panose="020B050900000000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https://dora.dev/</a:t>
            </a:r>
            <a:endParaRPr lang="en-US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0170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DA86-9E56-B059-5EE9-EDF4BC3F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Time for PETALS</a:t>
            </a:r>
          </a:p>
        </p:txBody>
      </p:sp>
    </p:spTree>
    <p:extLst>
      <p:ext uri="{BB962C8B-B14F-4D97-AF65-F5344CB8AC3E}">
        <p14:creationId xmlns:p14="http://schemas.microsoft.com/office/powerpoint/2010/main" val="2859524332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BF561-9A21-F8DD-CF19-1ED21612A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05553" cy="1325563"/>
          </a:xfrm>
        </p:spPr>
        <p:txBody>
          <a:bodyPr/>
          <a:lstStyle/>
          <a:p>
            <a:r>
              <a:rPr lang="en-US" dirty="0"/>
              <a:t>Acronym for 5 common factors of healthy teams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87023-8F66-D637-BB7A-130D7F75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711"/>
            <a:ext cx="4695713" cy="19632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Gaegu" pitchFamily="2" charset="0"/>
                <a:ea typeface="Gaegu" pitchFamily="2" charset="0"/>
              </a:rPr>
              <a:t> P</a:t>
            </a:r>
            <a:r>
              <a:rPr lang="en-US" sz="4000" b="1" dirty="0">
                <a:latin typeface="Gaegu" pitchFamily="2" charset="0"/>
                <a:ea typeface="Gaegu" pitchFamily="2" charset="0"/>
              </a:rPr>
              <a:t>roductivity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Gaegu" pitchFamily="2" charset="0"/>
                <a:ea typeface="Gaegu" pitchFamily="2" charset="0"/>
              </a:rPr>
              <a:t> E</a:t>
            </a:r>
            <a:r>
              <a:rPr lang="en-US" sz="4000" b="1" dirty="0">
                <a:latin typeface="Gaegu" pitchFamily="2" charset="0"/>
                <a:ea typeface="Gaegu" pitchFamily="2" charset="0"/>
              </a:rPr>
              <a:t>njoyment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Gaegu" pitchFamily="2" charset="0"/>
                <a:ea typeface="Gaegu" pitchFamily="2" charset="0"/>
              </a:rPr>
              <a:t> T</a:t>
            </a:r>
            <a:r>
              <a:rPr lang="en-US" sz="4000" b="1" dirty="0">
                <a:latin typeface="Gaegu" pitchFamily="2" charset="0"/>
                <a:ea typeface="Gaegu" pitchFamily="2" charset="0"/>
              </a:rPr>
              <a:t>eamwork</a:t>
            </a:r>
          </a:p>
        </p:txBody>
      </p:sp>
      <p:pic>
        <p:nvPicPr>
          <p:cNvPr id="8" name="Picture 7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ACCC6FF9-569E-632A-60E6-140599C1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087" y="1081143"/>
            <a:ext cx="4695713" cy="4695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5B8470-671B-D7DA-31AC-F64B0315BE09}"/>
              </a:ext>
            </a:extLst>
          </p:cNvPr>
          <p:cNvSpPr txBox="1"/>
          <p:nvPr/>
        </p:nvSpPr>
        <p:spPr>
          <a:xfrm>
            <a:off x="838200" y="3745531"/>
            <a:ext cx="6101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b="1" dirty="0">
                <a:latin typeface="Gaegu" pitchFamily="2" charset="0"/>
                <a:ea typeface="Gaegu" pitchFamily="2" charset="0"/>
              </a:rPr>
              <a:t>(</a:t>
            </a:r>
            <a:r>
              <a:rPr lang="en-US" sz="4000" b="1" dirty="0">
                <a:solidFill>
                  <a:schemeClr val="bg1"/>
                </a:solidFill>
                <a:latin typeface="Gaegu" pitchFamily="2" charset="0"/>
                <a:ea typeface="Gaegu" pitchFamily="2" charset="0"/>
              </a:rPr>
              <a:t>A</a:t>
            </a:r>
            <a:r>
              <a:rPr lang="en-US" sz="4000" b="1" dirty="0">
                <a:latin typeface="Gaegu" pitchFamily="2" charset="0"/>
                <a:ea typeface="Gaegu" pitchFamily="2" charset="0"/>
              </a:rPr>
              <a:t>verage)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95009-A6F0-2318-5846-21F295862E14}"/>
              </a:ext>
            </a:extLst>
          </p:cNvPr>
          <p:cNvSpPr txBox="1"/>
          <p:nvPr/>
        </p:nvSpPr>
        <p:spPr>
          <a:xfrm>
            <a:off x="1072343" y="3746246"/>
            <a:ext cx="46957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Gaegu" pitchFamily="2" charset="0"/>
                <a:ea typeface="Gaegu" pitchFamily="2" charset="0"/>
              </a:rPr>
              <a:t>L</a:t>
            </a:r>
            <a:r>
              <a:rPr lang="en-US" sz="4000" b="1" dirty="0">
                <a:latin typeface="Gaegu" pitchFamily="2" charset="0"/>
                <a:ea typeface="Gaegu" pitchFamily="2" charset="0"/>
              </a:rPr>
              <a:t>earning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Gaegu" pitchFamily="2" charset="0"/>
                <a:ea typeface="Gaegu" pitchFamily="2" charset="0"/>
              </a:rPr>
              <a:t>S</a:t>
            </a:r>
            <a:r>
              <a:rPr lang="en-US" sz="4000" b="1" dirty="0">
                <a:latin typeface="Gaegu" pitchFamily="2" charset="0"/>
                <a:ea typeface="Gaegu" pitchFamily="2" charset="0"/>
              </a:rPr>
              <a:t>erenity</a:t>
            </a:r>
          </a:p>
        </p:txBody>
      </p:sp>
    </p:spTree>
    <p:extLst>
      <p:ext uri="{BB962C8B-B14F-4D97-AF65-F5344CB8AC3E}">
        <p14:creationId xmlns:p14="http://schemas.microsoft.com/office/powerpoint/2010/main" val="56460785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1.25E-6 -4.07407E-6 L 1.25E-6 0.09653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1.25E-6 -4.07407E-6 L 1.25E-6 0.09653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  <p:bldP spid="7" grpId="0" build="p"/>
      <p:bldP spid="7" grpI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2BAA15-C69D-F55B-FBA1-1BEA63E7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these five?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0DD5582-2F69-A1EA-D046-18C0298AF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10158"/>
              </p:ext>
            </p:extLst>
          </p:nvPr>
        </p:nvGraphicFramePr>
        <p:xfrm>
          <a:off x="838199" y="1825625"/>
          <a:ext cx="10515600" cy="4509860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897778">
                  <a:extLst>
                    <a:ext uri="{9D8B030D-6E8A-4147-A177-3AD203B41FA5}">
                      <a16:colId xmlns:a16="http://schemas.microsoft.com/office/drawing/2014/main" val="343747068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1887412806"/>
                    </a:ext>
                  </a:extLst>
                </a:gridCol>
                <a:gridCol w="4051662">
                  <a:extLst>
                    <a:ext uri="{9D8B030D-6E8A-4147-A177-3AD203B41FA5}">
                      <a16:colId xmlns:a16="http://schemas.microsoft.com/office/drawing/2014/main" val="2572102593"/>
                    </a:ext>
                  </a:extLst>
                </a:gridCol>
              </a:tblGrid>
              <a:tr h="85091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ndale Mono" panose="020B0509000000000004" pitchFamily="49" charset="0"/>
                        </a:rPr>
                        <a:t>Productivity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ndale Mono" panose="020B0509000000000004" pitchFamily="49" charset="0"/>
                        </a:rPr>
                        <a:t>Because we want to get things done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ndale Mono" panose="020B0509000000000004" pitchFamily="49" charset="0"/>
                        </a:rPr>
                        <a:t>How much have you achieved or delivered?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779678"/>
                  </a:ext>
                </a:extLst>
              </a:tr>
              <a:tr h="850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Andale Mono" panose="020B0509000000000004" pitchFamily="49" charset="0"/>
                        </a:rPr>
                        <a:t>Enjoyment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  <a:latin typeface="Andale Mono" panose="020B05090000000000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dale Mono" panose="020B0509000000000004" pitchFamily="49" charset="0"/>
                        </a:rPr>
                        <a:t>Because we want to feel a sense of satisfaction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ndale Mono" panose="020B0509000000000004" pitchFamily="49" charset="0"/>
                        </a:rPr>
                        <a:t>How much did you enjoy doing the work?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529136"/>
                  </a:ext>
                </a:extLst>
              </a:tr>
              <a:tr h="850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Andale Mono" panose="020B0509000000000004" pitchFamily="49" charset="0"/>
                        </a:rPr>
                        <a:t>Teamwork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  <a:latin typeface="Andale Mono" panose="020B05090000000000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dale Mono" panose="020B0509000000000004" pitchFamily="49" charset="0"/>
                        </a:rPr>
                        <a:t>Because collaboration often brings better quality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dale Mono" panose="020B0509000000000004" pitchFamily="49" charset="0"/>
                        </a:rPr>
                        <a:t>How much work did you do independently or with peers?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032816"/>
                  </a:ext>
                </a:extLst>
              </a:tr>
              <a:tr h="850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Andale Mono" panose="020B0509000000000004" pitchFamily="49" charset="0"/>
                        </a:rPr>
                        <a:t>Learning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dale Mono" panose="020B0509000000000004" pitchFamily="49" charset="0"/>
                        </a:rPr>
                        <a:t>Because our brains constantly need challenging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dale Mono" panose="020B0509000000000004" pitchFamily="49" charset="0"/>
                        </a:rPr>
                        <a:t>How much did you learn on the job (or off)?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720307"/>
                  </a:ext>
                </a:extLst>
              </a:tr>
              <a:tr h="110619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ndale Mono" panose="020B0509000000000004" pitchFamily="49" charset="0"/>
                        </a:rPr>
                        <a:t>Serenity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dale Mono" panose="020B0509000000000004" pitchFamily="49" charset="0"/>
                        </a:rPr>
                        <a:t>Because we can only sustain limited amounts of structural tension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dale Mono" panose="020B0509000000000004" pitchFamily="49" charset="0"/>
                        </a:rPr>
                        <a:t>How high did your stress levels get and for how long?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309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8712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331EDD-FC0A-FBEC-8F7D-FC66CDD6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Visualise</a:t>
            </a:r>
            <a:r>
              <a:rPr lang="en-US" dirty="0"/>
              <a:t>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F573D-A0AD-AA6B-B52B-C84EA10E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✍️</a:t>
            </a:r>
            <a:br>
              <a:rPr lang="en-US" sz="1800" dirty="0"/>
            </a:br>
            <a:r>
              <a:rPr lang="en-US" sz="1800" dirty="0"/>
              <a:t>Ask all team members to </a:t>
            </a:r>
            <a:r>
              <a:rPr lang="en-US" sz="1800" dirty="0">
                <a:highlight>
                  <a:srgbClr val="000000"/>
                </a:highlight>
              </a:rPr>
              <a:t>quickly</a:t>
            </a:r>
            <a:r>
              <a:rPr lang="en-US" sz="1800" dirty="0"/>
              <a:t> rate each factor out of 5.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🧮</a:t>
            </a:r>
            <a:br>
              <a:rPr lang="en-US" sz="1800" dirty="0"/>
            </a:br>
            <a:r>
              <a:rPr lang="en-US" sz="1800" dirty="0"/>
              <a:t>Calculate overall and factor </a:t>
            </a:r>
            <a:r>
              <a:rPr lang="en-US" sz="1800" dirty="0">
                <a:highlight>
                  <a:srgbClr val="000000"/>
                </a:highlight>
              </a:rPr>
              <a:t>averages</a:t>
            </a:r>
            <a:r>
              <a:rPr lang="en-US" sz="1800" dirty="0"/>
              <a:t> from all team contributions.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🚥</a:t>
            </a:r>
            <a:br>
              <a:rPr lang="en-US" sz="1800" dirty="0"/>
            </a:br>
            <a:r>
              <a:rPr lang="en-US" sz="1800" dirty="0" err="1"/>
              <a:t>Colour</a:t>
            </a:r>
            <a:r>
              <a:rPr lang="en-US" sz="1800" dirty="0"/>
              <a:t>-code live results with traditional </a:t>
            </a:r>
            <a:r>
              <a:rPr lang="en-US" sz="1800" dirty="0">
                <a:highlight>
                  <a:srgbClr val="000000"/>
                </a:highlight>
              </a:rPr>
              <a:t>red-amber-green</a:t>
            </a:r>
            <a:r>
              <a:rPr lang="en-US" sz="1800" dirty="0"/>
              <a:t> spectrum in flower arrangement.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49C84F-1586-4816-261A-5218E8D209B4}"/>
              </a:ext>
            </a:extLst>
          </p:cNvPr>
          <p:cNvSpPr/>
          <p:nvPr/>
        </p:nvSpPr>
        <p:spPr>
          <a:xfrm>
            <a:off x="6827475" y="2356401"/>
            <a:ext cx="1763809" cy="1763809"/>
          </a:xfrm>
          <a:prstGeom prst="ellipse">
            <a:avLst/>
          </a:prstGeom>
          <a:solidFill>
            <a:srgbClr val="FF0000"/>
          </a:solidFill>
          <a:ln w="1143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Serenity</a:t>
            </a:r>
          </a:p>
          <a:p>
            <a:pPr algn="ctr"/>
            <a:r>
              <a:rPr lang="en-US" sz="40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1.0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858C53-85D0-5ED2-D837-BF601B31BA8A}"/>
              </a:ext>
            </a:extLst>
          </p:cNvPr>
          <p:cNvSpPr/>
          <p:nvPr/>
        </p:nvSpPr>
        <p:spPr>
          <a:xfrm>
            <a:off x="8104926" y="1376038"/>
            <a:ext cx="1763809" cy="1763809"/>
          </a:xfrm>
          <a:prstGeom prst="ellipse">
            <a:avLst/>
          </a:prstGeom>
          <a:solidFill>
            <a:srgbClr val="00B050"/>
          </a:solidFill>
          <a:ln w="1143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Productivity</a:t>
            </a:r>
          </a:p>
          <a:p>
            <a:pPr algn="ctr"/>
            <a:r>
              <a:rPr lang="en-US" sz="40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5.0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0C3AD4-B1B8-BD83-192A-E10D4F16D722}"/>
              </a:ext>
            </a:extLst>
          </p:cNvPr>
          <p:cNvSpPr/>
          <p:nvPr/>
        </p:nvSpPr>
        <p:spPr>
          <a:xfrm>
            <a:off x="9445954" y="2330907"/>
            <a:ext cx="1763809" cy="1763809"/>
          </a:xfrm>
          <a:prstGeom prst="ellipse">
            <a:avLst/>
          </a:prstGeom>
          <a:solidFill>
            <a:srgbClr val="FFC000"/>
          </a:solidFill>
          <a:ln w="1143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Enjoyment</a:t>
            </a:r>
          </a:p>
          <a:p>
            <a:pPr algn="ctr"/>
            <a:r>
              <a:rPr lang="en-US" sz="40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3.0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5896FC-5A19-FF6B-FD6B-F2C1185E886A}"/>
              </a:ext>
            </a:extLst>
          </p:cNvPr>
          <p:cNvSpPr/>
          <p:nvPr/>
        </p:nvSpPr>
        <p:spPr>
          <a:xfrm>
            <a:off x="8931217" y="3875571"/>
            <a:ext cx="1763809" cy="1763809"/>
          </a:xfrm>
          <a:prstGeom prst="ellipse">
            <a:avLst/>
          </a:prstGeom>
          <a:solidFill>
            <a:srgbClr val="FFC000"/>
          </a:solidFill>
          <a:ln w="1143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3.0</a:t>
            </a:r>
          </a:p>
          <a:p>
            <a:pPr algn="ctr"/>
            <a:r>
              <a:rPr lang="en-US" sz="16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Teamwork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BADF84-B159-1E03-1041-CEBA9D3F9017}"/>
              </a:ext>
            </a:extLst>
          </p:cNvPr>
          <p:cNvSpPr/>
          <p:nvPr/>
        </p:nvSpPr>
        <p:spPr>
          <a:xfrm>
            <a:off x="7450636" y="3876606"/>
            <a:ext cx="1763809" cy="1763809"/>
          </a:xfrm>
          <a:prstGeom prst="ellipse">
            <a:avLst/>
          </a:prstGeom>
          <a:solidFill>
            <a:srgbClr val="92D050"/>
          </a:solidFill>
          <a:ln w="1143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4.0</a:t>
            </a:r>
          </a:p>
          <a:p>
            <a:pPr algn="ctr"/>
            <a:r>
              <a:rPr lang="en-US" sz="16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Learning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B07B23-AD68-960B-D04C-5194045D719E}"/>
              </a:ext>
            </a:extLst>
          </p:cNvPr>
          <p:cNvSpPr/>
          <p:nvPr/>
        </p:nvSpPr>
        <p:spPr>
          <a:xfrm>
            <a:off x="8130501" y="2705223"/>
            <a:ext cx="1763809" cy="1763809"/>
          </a:xfrm>
          <a:prstGeom prst="ellipse">
            <a:avLst/>
          </a:prstGeom>
          <a:solidFill>
            <a:srgbClr val="FFC000"/>
          </a:solidFill>
          <a:ln w="1143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3.2</a:t>
            </a:r>
          </a:p>
          <a:p>
            <a:pPr algn="ctr"/>
            <a:r>
              <a:rPr lang="en-US" sz="1600" b="1" dirty="0">
                <a:latin typeface="Gaegu" pitchFamily="2" charset="0"/>
                <a:ea typeface="Gaegu" pitchFamily="2" charset="0"/>
                <a:cs typeface="Effra" panose="020B0603020203020204" pitchFamily="34" charset="0"/>
              </a:rPr>
              <a:t>Average</a:t>
            </a:r>
            <a:endParaRPr lang="en-US" sz="4000" b="1" dirty="0">
              <a:latin typeface="Gaegu" pitchFamily="2" charset="0"/>
              <a:ea typeface="Gaegu" pitchFamily="2" charset="0"/>
              <a:cs typeface="Effra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7771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30CD-C940-21F8-4AE1-CD5E622C3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WHOAMI_</a:t>
            </a:r>
          </a:p>
        </p:txBody>
      </p:sp>
      <p:pic>
        <p:nvPicPr>
          <p:cNvPr id="6" name="Content Placeholder 5" descr="A person smiling at a computer&#10;&#10;Description automatically generated">
            <a:extLst>
              <a:ext uri="{FF2B5EF4-FFF2-40B4-BE49-F238E27FC236}">
                <a16:creationId xmlns:a16="http://schemas.microsoft.com/office/drawing/2014/main" id="{C7C20C84-FA26-7674-4068-7F618D63A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" b="21042"/>
          <a:stretch/>
        </p:blipFill>
        <p:spPr>
          <a:xfrm>
            <a:off x="5183188" y="987425"/>
            <a:ext cx="6172200" cy="4873625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95B4-BE04-C5D2-5732-C32E90255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highlight>
                  <a:srgbClr val="000000"/>
                </a:highlight>
              </a:rPr>
              <a:t>Engineering Manager @ Rightmove</a:t>
            </a:r>
            <a:r>
              <a:rPr lang="en-US"/>
              <a:t>, former Delivery Lead @ </a:t>
            </a:r>
            <a:r>
              <a:rPr lang="en-US" err="1"/>
              <a:t>AliPay</a:t>
            </a:r>
            <a:r>
              <a:rPr lang="en-US"/>
              <a:t> &amp; Agile Delivery Manager @ ASOS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Leading teams of </a:t>
            </a:r>
            <a:r>
              <a:rPr lang="en-US">
                <a:highlight>
                  <a:srgbClr val="000000"/>
                </a:highlight>
              </a:rPr>
              <a:t>software engineers since 2017 </a:t>
            </a:r>
            <a:r>
              <a:rPr lang="en-US"/>
              <a:t>using engineering background to relate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Passionate about </a:t>
            </a:r>
            <a:r>
              <a:rPr lang="en-US">
                <a:highlight>
                  <a:srgbClr val="000000"/>
                </a:highlight>
              </a:rPr>
              <a:t>collaboration, communication and culture</a:t>
            </a:r>
            <a:r>
              <a:rPr lang="en-US"/>
              <a:t> across all disciplines</a:t>
            </a:r>
          </a:p>
        </p:txBody>
      </p:sp>
    </p:spTree>
    <p:extLst>
      <p:ext uri="{BB962C8B-B14F-4D97-AF65-F5344CB8AC3E}">
        <p14:creationId xmlns:p14="http://schemas.microsoft.com/office/powerpoint/2010/main" val="894837803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4667-4E4C-B3EE-37B7-762956CD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discuss!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DCC8A-C9DA-18C5-F684-6047F9455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📈</a:t>
            </a:r>
            <a:br>
              <a:rPr lang="en-US" dirty="0"/>
            </a:br>
            <a:r>
              <a:rPr lang="en-US" dirty="0"/>
              <a:t>Observe overall </a:t>
            </a:r>
            <a:r>
              <a:rPr lang="en-US" dirty="0">
                <a:highlight>
                  <a:srgbClr val="000000"/>
                </a:highlight>
              </a:rPr>
              <a:t>averages</a:t>
            </a:r>
            <a:r>
              <a:rPr lang="en-US" dirty="0"/>
              <a:t>, </a:t>
            </a:r>
            <a:r>
              <a:rPr lang="en-US" dirty="0">
                <a:highlight>
                  <a:srgbClr val="000000"/>
                </a:highlight>
              </a:rPr>
              <a:t>trends</a:t>
            </a:r>
            <a:r>
              <a:rPr lang="en-US" dirty="0"/>
              <a:t> over time and </a:t>
            </a:r>
            <a:r>
              <a:rPr lang="en-US" dirty="0">
                <a:highlight>
                  <a:srgbClr val="000000"/>
                </a:highlight>
              </a:rPr>
              <a:t>outliers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🗣️</a:t>
            </a:r>
            <a:br>
              <a:rPr lang="en-US" dirty="0"/>
            </a:br>
            <a:r>
              <a:rPr lang="en-US" dirty="0"/>
              <a:t>Teams are encouraged to </a:t>
            </a:r>
            <a:r>
              <a:rPr lang="en-US" dirty="0">
                <a:highlight>
                  <a:srgbClr val="000000"/>
                </a:highlight>
              </a:rPr>
              <a:t>talk</a:t>
            </a:r>
            <a:r>
              <a:rPr lang="en-US" dirty="0"/>
              <a:t> through individual scores with </a:t>
            </a:r>
            <a:r>
              <a:rPr lang="en-US" dirty="0">
                <a:highlight>
                  <a:srgbClr val="000000"/>
                </a:highlight>
              </a:rPr>
              <a:t>personal reasons</a:t>
            </a:r>
            <a:r>
              <a:rPr lang="en-US" dirty="0"/>
              <a:t> but only in a psychologically-safe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📝</a:t>
            </a:r>
            <a:br>
              <a:rPr lang="en-US" dirty="0"/>
            </a:br>
            <a:r>
              <a:rPr lang="en-US" dirty="0"/>
              <a:t>Note down actions, </a:t>
            </a:r>
            <a:r>
              <a:rPr lang="en-US" dirty="0">
                <a:highlight>
                  <a:srgbClr val="000000"/>
                </a:highlight>
              </a:rPr>
              <a:t>improvement areas</a:t>
            </a:r>
            <a:r>
              <a:rPr lang="en-US" dirty="0"/>
              <a:t> and breakout discussions for follow-up.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👥</a:t>
            </a:r>
            <a:br>
              <a:rPr lang="en-US" dirty="0"/>
            </a:br>
            <a:r>
              <a:rPr lang="en-US" dirty="0"/>
              <a:t>Scores are </a:t>
            </a:r>
            <a:r>
              <a:rPr lang="en-US" dirty="0">
                <a:highlight>
                  <a:srgbClr val="000000"/>
                </a:highlight>
              </a:rPr>
              <a:t>subjective</a:t>
            </a:r>
            <a:r>
              <a:rPr lang="en-US" dirty="0"/>
              <a:t> and arbitrary. They are not hard measures but conversation starters.</a:t>
            </a:r>
          </a:p>
        </p:txBody>
      </p:sp>
    </p:spTree>
    <p:extLst>
      <p:ext uri="{BB962C8B-B14F-4D97-AF65-F5344CB8AC3E}">
        <p14:creationId xmlns:p14="http://schemas.microsoft.com/office/powerpoint/2010/main" val="263482573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51EB-F8A9-78E9-6DF6-BCCC82CE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Who's using PETALS?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999752-B50A-FACD-D8B2-E2ACA7FCF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EF4D1-C96A-513C-BC86-87E4A470A077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4851661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88709-6DAB-2F65-2011-91C97787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all started in lockdown…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D9E369A-0F28-9C71-9BF3-FB7698F6BD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934888"/>
              </p:ext>
            </p:extLst>
          </p:nvPr>
        </p:nvGraphicFramePr>
        <p:xfrm>
          <a:off x="838200" y="1690688"/>
          <a:ext cx="10515600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743054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B30B8C-9CE1-FB4E-97BD-434C3CB404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DB30B8C-9CE1-FB4E-97BD-434C3CB404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47841B-8900-6A4D-AF78-B9E4BE7CB0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5D47841B-8900-6A4D-AF78-B9E4BE7CB0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5D47841B-8900-6A4D-AF78-B9E4BE7CB0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5D47841B-8900-6A4D-AF78-B9E4BE7CB0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D47841B-8900-6A4D-AF78-B9E4BE7CB0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F30706-7C9F-0346-94F3-BF51826C6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F7F30706-7C9F-0346-94F3-BF51826C65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872376-B203-C64D-93FE-6D7366825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CF872376-B203-C64D-93FE-6D7366825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CF872376-B203-C64D-93FE-6D7366825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CF872376-B203-C64D-93FE-6D7366825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CF872376-B203-C64D-93FE-6D73668253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1D382B5-74F4-E346-B800-76A4FB01F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B1D382B5-74F4-E346-B800-76A4FB01F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0302A9-7353-0740-BD9C-EE5026C81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graphicEl>
                                              <a:dgm id="{850302A9-7353-0740-BD9C-EE5026C81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graphicEl>
                                              <a:dgm id="{850302A9-7353-0740-BD9C-EE5026C81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850302A9-7353-0740-BD9C-EE5026C81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850302A9-7353-0740-BD9C-EE5026C819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763EF2-4288-664F-9CAA-A726735205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0B763EF2-4288-664F-9CAA-A726735205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C3A4B9-05CA-8D43-831F-01035E636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graphicEl>
                                              <a:dgm id="{F6C3A4B9-05CA-8D43-831F-01035E636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>
                                            <p:graphicEl>
                                              <a:dgm id="{F6C3A4B9-05CA-8D43-831F-01035E636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>
                                            <p:graphicEl>
                                              <a:dgm id="{F6C3A4B9-05CA-8D43-831F-01035E636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graphicEl>
                                              <a:dgm id="{F6C3A4B9-05CA-8D43-831F-01035E6368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F21479-12FD-684F-A097-BA8401CBF2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5FF21479-12FD-684F-A097-BA8401CBF2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CF4261-98B8-3E48-B91E-4B69EDF63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graphicEl>
                                              <a:dgm id="{BECF4261-98B8-3E48-B91E-4B69EDF63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graphicEl>
                                              <a:dgm id="{BECF4261-98B8-3E48-B91E-4B69EDF63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>
                                            <p:graphicEl>
                                              <a:dgm id="{BECF4261-98B8-3E48-B91E-4B69EDF63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graphicEl>
                                              <a:dgm id="{BECF4261-98B8-3E48-B91E-4B69EDF63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12D8CA-4882-4C4D-B7AC-5FA13E743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C312D8CA-4882-4C4D-B7AC-5FA13E7434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CADA1C-99F0-2D4E-8742-604D955C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>
                                            <p:graphicEl>
                                              <a:dgm id="{BDCADA1C-99F0-2D4E-8742-604D955C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>
                                            <p:graphicEl>
                                              <a:dgm id="{BDCADA1C-99F0-2D4E-8742-604D955C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>
                                            <p:graphicEl>
                                              <a:dgm id="{BDCADA1C-99F0-2D4E-8742-604D955C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graphicEl>
                                              <a:dgm id="{BDCADA1C-99F0-2D4E-8742-604D955C8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90CBCE-AA29-7648-9E4E-D09C76C3B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graphicEl>
                                              <a:dgm id="{D090CBCE-AA29-7648-9E4E-D09C76C3B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B3461D-36A1-5243-B19D-3F8D84203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>
                                            <p:graphicEl>
                                              <a:dgm id="{66B3461D-36A1-5243-B19D-3F8D84203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>
                                            <p:graphicEl>
                                              <a:dgm id="{66B3461D-36A1-5243-B19D-3F8D84203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>
                                            <p:graphicEl>
                                              <a:dgm id="{66B3461D-36A1-5243-B19D-3F8D84203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graphicEl>
                                              <a:dgm id="{66B3461D-36A1-5243-B19D-3F8D84203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193184-A9B6-AB45-8E20-8CF43721E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graphicEl>
                                              <a:dgm id="{73193184-A9B6-AB45-8E20-8CF43721E7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3680A9-DC0F-BB41-8B3B-518BC8E30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>
                                            <p:graphicEl>
                                              <a:dgm id="{123680A9-DC0F-BB41-8B3B-518BC8E30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>
                                            <p:graphicEl>
                                              <a:dgm id="{123680A9-DC0F-BB41-8B3B-518BC8E30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">
                                            <p:graphicEl>
                                              <a:dgm id="{123680A9-DC0F-BB41-8B3B-518BC8E30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graphicEl>
                                              <a:dgm id="{123680A9-DC0F-BB41-8B3B-518BC8E306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C98A8F-600B-FE4D-BCA9-FF0D07964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graphicEl>
                                              <a:dgm id="{CCC98A8F-600B-FE4D-BCA9-FF0D079643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333D39-25CD-DC44-AC93-30852292E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>
                                            <p:graphicEl>
                                              <a:dgm id="{A9333D39-25CD-DC44-AC93-30852292E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">
                                            <p:graphicEl>
                                              <a:dgm id="{A9333D39-25CD-DC44-AC93-30852292E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">
                                            <p:graphicEl>
                                              <a:dgm id="{A9333D39-25CD-DC44-AC93-30852292E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graphicEl>
                                              <a:dgm id="{A9333D39-25CD-DC44-AC93-30852292E7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0D677D-A841-2F40-AD3C-CE70AE723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graphicEl>
                                              <a:dgm id="{E80D677D-A841-2F40-AD3C-CE70AE723D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E286-D176-781F-2604-C4B425F0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03171D-ECF5-CB78-79AA-89FBF86E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is growing…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1425BB3-FFC4-555C-0B80-EC24B6B3D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73592"/>
              </p:ext>
            </p:extLst>
          </p:nvPr>
        </p:nvGraphicFramePr>
        <p:xfrm>
          <a:off x="5556971" y="2300167"/>
          <a:ext cx="5796829" cy="336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4">
            <a:extLst>
              <a:ext uri="{FF2B5EF4-FFF2-40B4-BE49-F238E27FC236}">
                <a16:creationId xmlns:a16="http://schemas.microsoft.com/office/drawing/2014/main" id="{E9242224-D2C1-E74E-4944-7DDA0829FA5F}"/>
              </a:ext>
            </a:extLst>
          </p:cNvPr>
          <p:cNvSpPr txBox="1">
            <a:spLocks/>
          </p:cNvSpPr>
          <p:nvPr/>
        </p:nvSpPr>
        <p:spPr>
          <a:xfrm>
            <a:off x="690334" y="4562383"/>
            <a:ext cx="4866635" cy="1044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Gaegu" pitchFamily="2" charset="0"/>
                <a:ea typeface="Gaegu" pitchFamily="2" charset="0"/>
                <a:cs typeface="+mj-cs"/>
              </a:defRPr>
            </a:lvl1pPr>
          </a:lstStyle>
          <a:p>
            <a:r>
              <a:rPr lang="en-US" dirty="0"/>
              <a:t>150+</a:t>
            </a:r>
            <a:br>
              <a:rPr lang="en-US" dirty="0"/>
            </a:br>
            <a:r>
              <a:rPr lang="en-US" sz="2400" dirty="0"/>
              <a:t>newsletter subscribers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2DF9CCC-9808-B273-A4D6-2B033B249694}"/>
              </a:ext>
            </a:extLst>
          </p:cNvPr>
          <p:cNvSpPr txBox="1">
            <a:spLocks/>
          </p:cNvSpPr>
          <p:nvPr/>
        </p:nvSpPr>
        <p:spPr>
          <a:xfrm>
            <a:off x="690331" y="2295617"/>
            <a:ext cx="4866635" cy="1044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Gaegu" pitchFamily="2" charset="0"/>
                <a:ea typeface="Gaegu" pitchFamily="2" charset="0"/>
                <a:cs typeface="+mj-cs"/>
              </a:defRPr>
            </a:lvl1pPr>
          </a:lstStyle>
          <a:p>
            <a:r>
              <a:rPr lang="en-US" dirty="0"/>
              <a:t>60+</a:t>
            </a:r>
            <a:br>
              <a:rPr lang="en-US" dirty="0"/>
            </a:br>
            <a:r>
              <a:rPr lang="en-US" sz="2400" dirty="0" err="1"/>
              <a:t>Linkedin</a:t>
            </a:r>
            <a:r>
              <a:rPr lang="en-US" sz="2400" dirty="0"/>
              <a:t> community members</a:t>
            </a:r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B8721A9-9835-5B0A-3AF3-330D08FA1548}"/>
              </a:ext>
            </a:extLst>
          </p:cNvPr>
          <p:cNvSpPr txBox="1">
            <a:spLocks/>
          </p:cNvSpPr>
          <p:nvPr/>
        </p:nvSpPr>
        <p:spPr>
          <a:xfrm>
            <a:off x="690332" y="3430829"/>
            <a:ext cx="4866635" cy="1044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Gaegu" pitchFamily="2" charset="0"/>
                <a:ea typeface="Gaegu" pitchFamily="2" charset="0"/>
                <a:cs typeface="+mj-cs"/>
              </a:defRPr>
            </a:lvl1pPr>
          </a:lstStyle>
          <a:p>
            <a:r>
              <a:rPr lang="en-US" dirty="0"/>
              <a:t>70+</a:t>
            </a:r>
            <a:br>
              <a:rPr lang="en-US" dirty="0"/>
            </a:br>
            <a:r>
              <a:rPr lang="en-US" sz="2400" dirty="0"/>
              <a:t>known active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308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B08040-3E9D-3B5B-69D1-7C0B4FA73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is growing…</a:t>
            </a:r>
          </a:p>
        </p:txBody>
      </p:sp>
      <p:graphicFrame>
        <p:nvGraphicFramePr>
          <p:cNvPr id="6" name="Diagram 5" hidden="1">
            <a:extLst>
              <a:ext uri="{FF2B5EF4-FFF2-40B4-BE49-F238E27FC236}">
                <a16:creationId xmlns:a16="http://schemas.microsoft.com/office/drawing/2014/main" id="{6C7553A0-132C-D99C-0116-8F722393D6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1125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.ON Group (@EON_SE_en) / X" hidden="1">
            <a:extLst>
              <a:ext uri="{FF2B5EF4-FFF2-40B4-BE49-F238E27FC236}">
                <a16:creationId xmlns:a16="http://schemas.microsoft.com/office/drawing/2014/main" id="{912BCB1B-2181-E621-4F83-27CC5DA5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178" y="1735364"/>
            <a:ext cx="1504564" cy="150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pital One" hidden="1">
            <a:extLst>
              <a:ext uri="{FF2B5EF4-FFF2-40B4-BE49-F238E27FC236}">
                <a16:creationId xmlns:a16="http://schemas.microsoft.com/office/drawing/2014/main" id="{7C39D4EB-C637-856D-8B47-5A0FA326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52" y="1843810"/>
            <a:ext cx="1504564" cy="150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ss | Riot Games" hidden="1">
            <a:extLst>
              <a:ext uri="{FF2B5EF4-FFF2-40B4-BE49-F238E27FC236}">
                <a16:creationId xmlns:a16="http://schemas.microsoft.com/office/drawing/2014/main" id="{D3BCB553-8CD2-5836-570F-AC34FD0B7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5" r="21853"/>
          <a:stretch/>
        </p:blipFill>
        <p:spPr bwMode="auto">
          <a:xfrm>
            <a:off x="6984195" y="4518643"/>
            <a:ext cx="1500328" cy="150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‎Cazoo‎" hidden="1">
            <a:extLst>
              <a:ext uri="{FF2B5EF4-FFF2-40B4-BE49-F238E27FC236}">
                <a16:creationId xmlns:a16="http://schemas.microsoft.com/office/drawing/2014/main" id="{68266274-B2EE-CB40-5D22-EAD588F2F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26" y="1728095"/>
            <a:ext cx="1504564" cy="150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and white logo&#10;&#10;Description automatically generated" hidden="1">
            <a:extLst>
              <a:ext uri="{FF2B5EF4-FFF2-40B4-BE49-F238E27FC236}">
                <a16:creationId xmlns:a16="http://schemas.microsoft.com/office/drawing/2014/main" id="{E613781E-8D06-15D9-720B-E824A16565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 hidden="1">
            <a:extLst>
              <a:ext uri="{FF2B5EF4-FFF2-40B4-BE49-F238E27FC236}">
                <a16:creationId xmlns:a16="http://schemas.microsoft.com/office/drawing/2014/main" id="{B1165C39-0DED-D81D-170C-9B0F38C347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 hidden="1">
            <a:extLst>
              <a:ext uri="{FF2B5EF4-FFF2-40B4-BE49-F238E27FC236}">
                <a16:creationId xmlns:a16="http://schemas.microsoft.com/office/drawing/2014/main" id="{095D6873-DC7E-38D3-3717-783CECF161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 hidden="1">
            <a:extLst>
              <a:ext uri="{FF2B5EF4-FFF2-40B4-BE49-F238E27FC236}">
                <a16:creationId xmlns:a16="http://schemas.microsoft.com/office/drawing/2014/main" id="{CB1B3588-31A3-63CE-43D8-61CA056CE6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17" name="Picture 16" descr="A black background with white text&#10;&#10;Description automatically generated" hidden="1">
            <a:extLst>
              <a:ext uri="{FF2B5EF4-FFF2-40B4-BE49-F238E27FC236}">
                <a16:creationId xmlns:a16="http://schemas.microsoft.com/office/drawing/2014/main" id="{F88DDB83-AFAD-D64F-7710-E3611A5624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20" name="Picture 19" descr="A white text on a black background&#10;&#10;Description automatically generated" hidden="1">
            <a:extLst>
              <a:ext uri="{FF2B5EF4-FFF2-40B4-BE49-F238E27FC236}">
                <a16:creationId xmlns:a16="http://schemas.microsoft.com/office/drawing/2014/main" id="{621E0324-C095-311E-9FE8-BC629CABE9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22" name="Picture 21" descr="A black and white logo&#10;&#10;Description automatically generated" hidden="1">
            <a:extLst>
              <a:ext uri="{FF2B5EF4-FFF2-40B4-BE49-F238E27FC236}">
                <a16:creationId xmlns:a16="http://schemas.microsoft.com/office/drawing/2014/main" id="{53777683-5F2A-3927-93B6-2E9CDD607C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24" name="Picture 23" descr="A black background with white text&#10;&#10;Description automatically generated" hidden="1">
            <a:extLst>
              <a:ext uri="{FF2B5EF4-FFF2-40B4-BE49-F238E27FC236}">
                <a16:creationId xmlns:a16="http://schemas.microsoft.com/office/drawing/2014/main" id="{58E9AF69-6C11-729B-0B35-738871B19C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26" name="Picture 25" descr="A black background with white text&#10;&#10;Description automatically generated" hidden="1">
            <a:extLst>
              <a:ext uri="{FF2B5EF4-FFF2-40B4-BE49-F238E27FC236}">
                <a16:creationId xmlns:a16="http://schemas.microsoft.com/office/drawing/2014/main" id="{3E114D49-0455-7888-6DFB-B9F0B97091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28" name="Picture 27" descr="A black background with white text&#10;&#10;Description automatically generated" hidden="1">
            <a:extLst>
              <a:ext uri="{FF2B5EF4-FFF2-40B4-BE49-F238E27FC236}">
                <a16:creationId xmlns:a16="http://schemas.microsoft.com/office/drawing/2014/main" id="{66098B2F-5A58-12DA-521E-87397F5038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30" name="Picture 29" descr="A black background with white text&#10;&#10;Description automatically generated" hidden="1">
            <a:extLst>
              <a:ext uri="{FF2B5EF4-FFF2-40B4-BE49-F238E27FC236}">
                <a16:creationId xmlns:a16="http://schemas.microsoft.com/office/drawing/2014/main" id="{21581C18-7A5C-93E6-AC93-15535BBFB4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32" name="Picture 31" descr="A black background with white text&#10;&#10;Description automatically generated" hidden="1">
            <a:extLst>
              <a:ext uri="{FF2B5EF4-FFF2-40B4-BE49-F238E27FC236}">
                <a16:creationId xmlns:a16="http://schemas.microsoft.com/office/drawing/2014/main" id="{4553F543-DA8F-5496-4D0E-9053502198B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34" name="Picture 33" descr="A black background with white text&#10;&#10;Description automatically generated" hidden="1">
            <a:extLst>
              <a:ext uri="{FF2B5EF4-FFF2-40B4-BE49-F238E27FC236}">
                <a16:creationId xmlns:a16="http://schemas.microsoft.com/office/drawing/2014/main" id="{0FCACB18-5119-439B-CD8A-3A41ED105B8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36" name="Picture 35" descr="A black and white logo&#10;&#10;Description automatically generated" hidden="1">
            <a:extLst>
              <a:ext uri="{FF2B5EF4-FFF2-40B4-BE49-F238E27FC236}">
                <a16:creationId xmlns:a16="http://schemas.microsoft.com/office/drawing/2014/main" id="{F1505CC9-E82A-3F05-566F-570C92E568C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38" name="Picture 37" descr="A white circle with letters in it&#10;&#10;Description automatically generated" hidden="1">
            <a:extLst>
              <a:ext uri="{FF2B5EF4-FFF2-40B4-BE49-F238E27FC236}">
                <a16:creationId xmlns:a16="http://schemas.microsoft.com/office/drawing/2014/main" id="{EEF6036D-A93E-F759-55BA-6E8B2AB536C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40" name="Picture 39" descr="A black background with white text&#10;&#10;Description automatically generated" hidden="1">
            <a:extLst>
              <a:ext uri="{FF2B5EF4-FFF2-40B4-BE49-F238E27FC236}">
                <a16:creationId xmlns:a16="http://schemas.microsoft.com/office/drawing/2014/main" id="{B153E456-817C-62DA-8301-8709853BD81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graphicFrame>
        <p:nvGraphicFramePr>
          <p:cNvPr id="41" name="Auto-Diagram">
            <a:extLst>
              <a:ext uri="{FF2B5EF4-FFF2-40B4-BE49-F238E27FC236}">
                <a16:creationId xmlns:a16="http://schemas.microsoft.com/office/drawing/2014/main" id="{A4934392-6247-F60A-D1E4-7618D67618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7681773"/>
              </p:ext>
            </p:extLst>
          </p:nvPr>
        </p:nvGraphicFramePr>
        <p:xfrm>
          <a:off x="838200" y="1690687"/>
          <a:ext cx="10515600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</p:spTree>
    <p:extLst>
      <p:ext uri="{BB962C8B-B14F-4D97-AF65-F5344CB8AC3E}">
        <p14:creationId xmlns:p14="http://schemas.microsoft.com/office/powerpoint/2010/main" val="60555271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629A00C8-8DDE-C84B-92B7-2AC992607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>
                                            <p:graphicEl>
                                              <a:dgm id="{629A00C8-8DDE-C84B-92B7-2AC9926079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7F97E1DA-0A43-F548-9069-88DA60DE22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1">
                                            <p:graphicEl>
                                              <a:dgm id="{7F97E1DA-0A43-F548-9069-88DA60DE22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68A05840-F249-3C4D-9EDF-D0851B518F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1">
                                            <p:graphicEl>
                                              <a:dgm id="{68A05840-F249-3C4D-9EDF-D0851B518F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25E40057-8115-EA4C-9705-247DE3AB5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1">
                                            <p:graphicEl>
                                              <a:dgm id="{25E40057-8115-EA4C-9705-247DE3AB5F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8DB0A8BD-924B-5745-A0AC-830692FEA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41">
                                            <p:graphicEl>
                                              <a:dgm id="{8DB0A8BD-924B-5745-A0AC-830692FEA8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8BA1EA84-9367-614A-8437-8870362FE4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1">
                                            <p:graphicEl>
                                              <a:dgm id="{8BA1EA84-9367-614A-8437-8870362FE4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E4C11BBA-FFBB-7445-AC31-748ECB368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41">
                                            <p:graphicEl>
                                              <a:dgm id="{E4C11BBA-FFBB-7445-AC31-748ECB368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7F9CF22F-924B-7347-BFDF-4673FD2FFF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41">
                                            <p:graphicEl>
                                              <a:dgm id="{7F9CF22F-924B-7347-BFDF-4673FD2FFF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A4E11029-73AD-FC4C-8E2D-27563429E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41">
                                            <p:graphicEl>
                                              <a:dgm id="{A4E11029-73AD-FC4C-8E2D-27563429E6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48ABCC38-1FBA-9543-B4A7-84E351A6A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41">
                                            <p:graphicEl>
                                              <a:dgm id="{48ABCC38-1FBA-9543-B4A7-84E351A6A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94EF4047-FF16-FE4E-85B8-20237AD5D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41">
                                            <p:graphicEl>
                                              <a:dgm id="{94EF4047-FF16-FE4E-85B8-20237AD5D4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95E9D20F-FF7D-FB43-AC2B-16DAED83B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41">
                                            <p:graphicEl>
                                              <a:dgm id="{95E9D20F-FF7D-FB43-AC2B-16DAED83B2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29EB7806-C1A4-514C-8999-35A34D458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41">
                                            <p:graphicEl>
                                              <a:dgm id="{29EB7806-C1A4-514C-8999-35A34D4581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9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DD6748A0-F3BA-584B-803E-4EFC255AD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41">
                                            <p:graphicEl>
                                              <a:dgm id="{DD6748A0-F3BA-584B-803E-4EFC255AD4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23EAE58D-2485-DA41-BF2B-F1907735BE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1">
                                            <p:graphicEl>
                                              <a:dgm id="{23EAE58D-2485-DA41-BF2B-F1907735BE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23EF3F58-F8D2-F142-A38B-FA54838C2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41">
                                            <p:graphicEl>
                                              <a:dgm id="{23EF3F58-F8D2-F142-A38B-FA54838C22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8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452FBB1B-FBB8-1243-BA96-D279D5BB0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41">
                                            <p:graphicEl>
                                              <a:dgm id="{452FBB1B-FBB8-1243-BA96-D279D5BB0F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2F6FCAFF-12DF-6E4A-9E06-D23293789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41">
                                            <p:graphicEl>
                                              <a:dgm id="{2F6FCAFF-12DF-6E4A-9E06-D232937892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4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7005C7D7-5958-034C-87E5-016C85C99B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41">
                                            <p:graphicEl>
                                              <a:dgm id="{7005C7D7-5958-034C-87E5-016C85C99B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7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548DF86E-C1C4-B047-8F7B-BEF6BA9E57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41">
                                            <p:graphicEl>
                                              <a:dgm id="{548DF86E-C1C4-B047-8F7B-BEF6BA9E57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40206B83-BB3A-B044-A1C8-C16A710897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41">
                                            <p:graphicEl>
                                              <a:dgm id="{40206B83-BB3A-B044-A1C8-C16A710897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3E7C0348-3BBA-E446-950B-BE0D433704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41">
                                            <p:graphicEl>
                                              <a:dgm id="{3E7C0348-3BBA-E446-950B-BE0D433704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6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6984685F-BC4E-894D-9E6A-4BF82F8E2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41">
                                            <p:graphicEl>
                                              <a:dgm id="{6984685F-BC4E-894D-9E6A-4BF82F8E29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9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BCCFAB09-596C-D449-98D1-0B2E85A8CB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41">
                                            <p:graphicEl>
                                              <a:dgm id="{BCCFAB09-596C-D449-98D1-0B2E85A8CB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2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826205E3-064B-0541-AFC5-FBD03C8F2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41">
                                            <p:graphicEl>
                                              <a:dgm id="{826205E3-064B-0541-AFC5-FBD03C8F22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47C97F12-E421-C04E-9AAE-5CDD2B602F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41">
                                            <p:graphicEl>
                                              <a:dgm id="{47C97F12-E421-C04E-9AAE-5CDD2B602F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8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779F1355-783A-6640-A1D3-54CFE4AF5B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41">
                                            <p:graphicEl>
                                              <a:dgm id="{779F1355-783A-6640-A1D3-54CFE4AF5B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1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E419A4B5-716E-6748-BD80-750FC65EB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300"/>
                                        <p:tgtEl>
                                          <p:spTgt spid="41">
                                            <p:graphicEl>
                                              <a:dgm id="{E419A4B5-716E-6748-BD80-750FC65EB7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4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CC1C8011-A0A3-4445-93FD-A05D598C8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41">
                                            <p:graphicEl>
                                              <a:dgm id="{CC1C8011-A0A3-4445-93FD-A05D598C8C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7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C57DF233-4EA3-894E-9270-D7ADF0A6F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41">
                                            <p:graphicEl>
                                              <a:dgm id="{C57DF233-4EA3-894E-9270-D7ADF0A6F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C46926D4-5EB5-CD47-8624-2A4A9D013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41">
                                            <p:graphicEl>
                                              <a:dgm id="{C46926D4-5EB5-CD47-8624-2A4A9D013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63EAA237-BC3F-E641-A42B-6257421F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41">
                                            <p:graphicEl>
                                              <a:dgm id="{63EAA237-BC3F-E641-A42B-6257421FF6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2EA5-B283-4376-EC44-8A4C7DB7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DBF3D-F7E7-C02B-C37E-4BB1B514C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19142"/>
      </p:ext>
    </p:extLst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2B65-5523-DAE5-43EA-C026F187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80160"/>
          </a:xfrm>
        </p:spPr>
        <p:txBody>
          <a:bodyPr/>
          <a:lstStyle/>
          <a:p>
            <a:r>
              <a:rPr lang="en-US" dirty="0"/>
              <a:t>Introduce PETALS </a:t>
            </a:r>
            <a:br>
              <a:rPr lang="en-US" dirty="0"/>
            </a:br>
            <a:r>
              <a:rPr lang="en-US" dirty="0"/>
              <a:t>to your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E579D-5237-D58B-056A-DDDE20F09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Identify a suitable team meeting or platform to </a:t>
            </a:r>
            <a:r>
              <a:rPr lang="en-US" dirty="0">
                <a:highlight>
                  <a:srgbClr val="000000"/>
                </a:highlight>
              </a:rPr>
              <a:t>suggest something new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Talk </a:t>
            </a:r>
            <a:r>
              <a:rPr lang="en-US" dirty="0">
                <a:highlight>
                  <a:srgbClr val="000000"/>
                </a:highlight>
              </a:rPr>
              <a:t>your team </a:t>
            </a:r>
            <a:r>
              <a:rPr lang="en-US" dirty="0">
                <a:solidFill>
                  <a:schemeClr val="bg1"/>
                </a:solidFill>
              </a:rPr>
              <a:t>through the framework (or invite me along).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Facilitate a </a:t>
            </a:r>
            <a:r>
              <a:rPr lang="en-US" dirty="0">
                <a:highlight>
                  <a:srgbClr val="000000"/>
                </a:highlight>
              </a:rPr>
              <a:t>discussion</a:t>
            </a:r>
            <a:r>
              <a:rPr lang="en-US" dirty="0">
                <a:solidFill>
                  <a:schemeClr val="bg1"/>
                </a:solidFill>
              </a:rPr>
              <a:t> using our app 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https://petals.team/matchtech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Explore your </a:t>
            </a:r>
            <a:r>
              <a:rPr lang="en-US" dirty="0">
                <a:highlight>
                  <a:srgbClr val="000000"/>
                </a:highlight>
              </a:rPr>
              <a:t>team snapshot ratings</a:t>
            </a:r>
            <a:r>
              <a:rPr lang="en-US" dirty="0">
                <a:solidFill>
                  <a:schemeClr val="bg1"/>
                </a:solidFill>
              </a:rPr>
              <a:t>, collectively and individually.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Agree on the </a:t>
            </a:r>
            <a:r>
              <a:rPr lang="en-US" dirty="0">
                <a:highlight>
                  <a:srgbClr val="000000"/>
                </a:highlight>
              </a:rPr>
              <a:t>next steps </a:t>
            </a:r>
            <a:r>
              <a:rPr lang="en-US" dirty="0">
                <a:solidFill>
                  <a:schemeClr val="bg1"/>
                </a:solidFill>
              </a:rPr>
              <a:t>and follow-up sessions.</a:t>
            </a:r>
          </a:p>
        </p:txBody>
      </p:sp>
      <p:pic>
        <p:nvPicPr>
          <p:cNvPr id="8" name="PETALS App v1 demo.mp4">
            <a:hlinkClick r:id="" action="ppaction://media"/>
            <a:extLst>
              <a:ext uri="{FF2B5EF4-FFF2-40B4-BE49-F238E27FC236}">
                <a16:creationId xmlns:a16="http://schemas.microsoft.com/office/drawing/2014/main" id="{1C7A8325-D290-EF1A-A7DB-4CDB42721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69874" y="1313906"/>
            <a:ext cx="6539164" cy="423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79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D550-B3F1-92B8-9E8D-38CC4B3C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40971"/>
          </a:xfrm>
        </p:spPr>
        <p:txBody>
          <a:bodyPr/>
          <a:lstStyle/>
          <a:p>
            <a:r>
              <a:rPr lang="en-US" dirty="0"/>
              <a:t>The psychological safety ladder</a:t>
            </a:r>
          </a:p>
        </p:txBody>
      </p:sp>
      <p:pic>
        <p:nvPicPr>
          <p:cNvPr id="6" name="Picture Placeholder 5" descr="A ladder and a diagram&#10;&#10;Description automatically generated">
            <a:extLst>
              <a:ext uri="{FF2B5EF4-FFF2-40B4-BE49-F238E27FC236}">
                <a16:creationId xmlns:a16="http://schemas.microsoft.com/office/drawing/2014/main" id="{5BC6CE37-8260-0CF5-B8E4-6DD4D5886E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5241" r="524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16895-FF04-8BDF-0FD9-A17655327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 tool by Gustavo </a:t>
            </a:r>
            <a:r>
              <a:rPr lang="en-US" dirty="0" err="1">
                <a:solidFill>
                  <a:schemeClr val="bg1"/>
                </a:solidFill>
              </a:rPr>
              <a:t>Razzetti</a:t>
            </a:r>
            <a:r>
              <a:rPr lang="en-US" dirty="0">
                <a:solidFill>
                  <a:schemeClr val="bg1"/>
                </a:solidFill>
              </a:rPr>
              <a:t> to create a </a:t>
            </a:r>
            <a:r>
              <a:rPr lang="en-US" dirty="0">
                <a:highlight>
                  <a:srgbClr val="000000"/>
                </a:highlight>
              </a:rPr>
              <a:t>safe team culture </a:t>
            </a:r>
            <a:r>
              <a:rPr lang="en-US" dirty="0">
                <a:solidFill>
                  <a:schemeClr val="bg1"/>
                </a:solidFill>
              </a:rPr>
              <a:t>– one step at a time.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Belonging</a:t>
            </a:r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Cognitive Diversity</a:t>
            </a:r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Innovation</a:t>
            </a:r>
            <a:endParaRPr lang="en-US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AD334-4CD4-0455-9938-3AE7069D44EE}"/>
              </a:ext>
            </a:extLst>
          </p:cNvPr>
          <p:cNvSpPr txBox="1"/>
          <p:nvPr/>
        </p:nvSpPr>
        <p:spPr>
          <a:xfrm>
            <a:off x="839788" y="6228217"/>
            <a:ext cx="71388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ndale Mono" panose="020B0509000000000004" pitchFamily="49" charset="0"/>
                <a:hlinkClick r:id="rId4"/>
              </a:rPr>
              <a:t>https://www.fearlessculture.design/blog-posts/the-psychological-safety-ladder-canvas</a:t>
            </a:r>
            <a:r>
              <a:rPr lang="en-US" sz="1000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466130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71D8B-57E6-4E16-ACDE-C0887D7C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</a:rPr>
              <a:t>Questions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17325-B380-422F-FB98-655079983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Monaco" pitchFamily="2" charset="77"/>
              </a:rPr>
              <a:t>Ask now or reach out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Monaco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si@petals.team</a:t>
            </a:r>
            <a:endParaRPr lang="en-US" dirty="0">
              <a:solidFill>
                <a:srgbClr val="00B0F0"/>
              </a:solidFill>
              <a:latin typeface="Monaco" pitchFamily="2" charset="77"/>
            </a:endParaRPr>
          </a:p>
          <a:p>
            <a:pPr algn="ctr"/>
            <a:r>
              <a:rPr lang="en-US" kern="1200" dirty="0">
                <a:solidFill>
                  <a:srgbClr val="00B0F0"/>
                </a:solidFill>
                <a:latin typeface="Monaco" pitchFamily="2" charset="77"/>
              </a:rPr>
              <a:t>@</a:t>
            </a:r>
            <a:r>
              <a:rPr lang="en-US" u="sng" kern="1200" dirty="0" err="1">
                <a:solidFill>
                  <a:srgbClr val="00B0F0"/>
                </a:solidFill>
                <a:latin typeface="Monaco" pitchFamily="2" charset="77"/>
              </a:rPr>
              <a:t>sijobling</a:t>
            </a:r>
            <a:r>
              <a:rPr lang="en-US" kern="1200" dirty="0">
                <a:solidFill>
                  <a:schemeClr val="tx1"/>
                </a:solidFill>
                <a:latin typeface="Monaco" pitchFamily="2" charset="77"/>
              </a:rPr>
              <a:t> on most socials</a:t>
            </a:r>
          </a:p>
          <a:p>
            <a:pPr algn="ctr"/>
            <a:r>
              <a:rPr lang="en-US" dirty="0" err="1">
                <a:solidFill>
                  <a:srgbClr val="00B0F0"/>
                </a:solidFill>
                <a:latin typeface="Monaco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petals.team</a:t>
            </a:r>
            <a:endParaRPr lang="en-US" kern="12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53812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7D51-6191-BBB8-8732-34A41F26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Team Health Checks? 💖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B61F-00F7-71C5-E995-EDE29C9AF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“Team Health Checks can help provide insight into a wide range of topics that can have a significant impact on employee happiness and satisfaction.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“It’s an opportunity to get visibility into what’s going on in a team’s context or across a group of teams, at a particular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322531922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5375C-0D39-631C-0591-483C68CE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challenges in team work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3980CE-B20A-8B26-1F79-3091505F4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029598"/>
              </p:ext>
            </p:extLst>
          </p:nvPr>
        </p:nvGraphicFramePr>
        <p:xfrm>
          <a:off x="838200" y="1476104"/>
          <a:ext cx="10515600" cy="52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299072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BEB9EB-2726-F842-A261-12EF6FF18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3BEB9EB-2726-F842-A261-12EF6FF18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9BD50B-ECD3-2644-869D-DD0D113BB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89BD50B-ECD3-2644-869D-DD0D113BB2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6E2A80-3A23-1D44-B19B-851508612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46E2A80-3A23-1D44-B19B-8515086128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12D02F-A091-4A49-9040-B5FD2B6D57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012D02F-A091-4A49-9040-B5FD2B6D57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C2D530-29DE-434E-A9CE-A46CEFBA9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4C2D530-29DE-434E-A9CE-A46CEFBA9B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94AED5-9613-F743-AC10-F822F255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6294AED5-9613-F743-AC10-F822F2550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374F2E-7C86-BE46-BB4B-0598A1673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33374F2E-7C86-BE46-BB4B-0598A1673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F620A9-3F67-A14E-BF22-E1A8BAAAD5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3F620A9-3F67-A14E-BF22-E1A8BAAAD5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264431-C43F-AB48-B2F1-9A3DE9DB9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1D264431-C43F-AB48-B2F1-9A3DE9DB99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3EBC5C-352D-A746-92CF-B4572CFA0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843EBC5C-352D-A746-92CF-B4572CFA0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E93C23-F628-514F-929D-F9E42A4C4B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26E93C23-F628-514F-929D-F9E42A4C4B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D8D5B1-54B3-6649-91ED-3BA8FDC08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97D8D5B1-54B3-6649-91ED-3BA8FDC08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56AD-0E4F-F85A-C4C2-18B23C47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827539" cy="2852737"/>
          </a:xfrm>
        </p:spPr>
        <p:txBody>
          <a:bodyPr/>
          <a:lstStyle/>
          <a:p>
            <a:r>
              <a:rPr lang="en-GB" dirty="0"/>
              <a:t>When was the last time you were brutally honest about your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737B2-15C4-6E2F-9A05-FDD139AD4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to your neighbours as if they’re your team mates.</a:t>
            </a:r>
          </a:p>
        </p:txBody>
      </p:sp>
    </p:spTree>
    <p:extLst>
      <p:ext uri="{BB962C8B-B14F-4D97-AF65-F5344CB8AC3E}">
        <p14:creationId xmlns:p14="http://schemas.microsoft.com/office/powerpoint/2010/main" val="3278854329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8C8-070F-FE90-A38D-8FC6F7FC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🎗️</a:t>
            </a:r>
            <a:br>
              <a:rPr lang="en-US" dirty="0"/>
            </a:br>
            <a:r>
              <a:rPr lang="en-US" dirty="0"/>
              <a:t>How can we encourage teams to be more self-aware?</a:t>
            </a:r>
          </a:p>
        </p:txBody>
      </p:sp>
    </p:spTree>
    <p:extLst>
      <p:ext uri="{BB962C8B-B14F-4D97-AF65-F5344CB8AC3E}">
        <p14:creationId xmlns:p14="http://schemas.microsoft.com/office/powerpoint/2010/main" val="1080718962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623B-F70D-4D8B-C90F-93BFBC3A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9086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🧑‍🤝‍🧑</a:t>
            </a:r>
            <a:br>
              <a:rPr lang="en-US" dirty="0"/>
            </a:br>
            <a:r>
              <a:rPr lang="en-US" dirty="0"/>
              <a:t>How can we create a psychologically-safe space for teams to openly share with each other?</a:t>
            </a:r>
          </a:p>
        </p:txBody>
      </p:sp>
    </p:spTree>
    <p:extLst>
      <p:ext uri="{BB962C8B-B14F-4D97-AF65-F5344CB8AC3E}">
        <p14:creationId xmlns:p14="http://schemas.microsoft.com/office/powerpoint/2010/main" val="1930692306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D746-D534-360E-07CD-25C85616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💗</a:t>
            </a:r>
            <a:br>
              <a:rPr lang="en-US" dirty="0"/>
            </a:br>
            <a:r>
              <a:rPr lang="en-US" dirty="0"/>
              <a:t>How can we get a regular pulse of team health?</a:t>
            </a:r>
          </a:p>
        </p:txBody>
      </p:sp>
    </p:spTree>
    <p:extLst>
      <p:ext uri="{BB962C8B-B14F-4D97-AF65-F5344CB8AC3E}">
        <p14:creationId xmlns:p14="http://schemas.microsoft.com/office/powerpoint/2010/main" val="2100789780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7DB5-CCAD-EFB9-3C02-CF4BCF0C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already exists?</a:t>
            </a:r>
          </a:p>
        </p:txBody>
      </p:sp>
    </p:spTree>
    <p:extLst>
      <p:ext uri="{BB962C8B-B14F-4D97-AF65-F5344CB8AC3E}">
        <p14:creationId xmlns:p14="http://schemas.microsoft.com/office/powerpoint/2010/main" val="4175786125"/>
      </p:ext>
    </p:extLst>
  </p:cSld>
  <p:clrMapOvr>
    <a:masterClrMapping/>
  </p:clrMapOvr>
  <p:transition spd="slow"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94xfd2iedst8ojzyt66xy39sik5o4i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26702</TotalTime>
  <Words>1443</Words>
  <Application>Microsoft Macintosh PowerPoint</Application>
  <PresentationFormat>Widescreen</PresentationFormat>
  <Paragraphs>209</Paragraphs>
  <Slides>28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Andale Mono</vt:lpstr>
      <vt:lpstr>Arial</vt:lpstr>
      <vt:lpstr>Calibri</vt:lpstr>
      <vt:lpstr>Gaegu</vt:lpstr>
      <vt:lpstr>Monaco</vt:lpstr>
      <vt:lpstr>Office Theme</vt:lpstr>
      <vt:lpstr>🩺 How healthy is your team?</vt:lpstr>
      <vt:lpstr>WHOAMI_</vt:lpstr>
      <vt:lpstr>What are Team Health Checks? 💖</vt:lpstr>
      <vt:lpstr>Common challenges in team work</vt:lpstr>
      <vt:lpstr>When was the last time you were brutally honest about your work?</vt:lpstr>
      <vt:lpstr>🎗️ How can we encourage teams to be more self-aware?</vt:lpstr>
      <vt:lpstr>🧑‍🤝‍🧑 How can we create a psychologically-safe space for teams to openly share with each other?</vt:lpstr>
      <vt:lpstr>💗 How can we get a regular pulse of team health?</vt:lpstr>
      <vt:lpstr>What already exists?</vt:lpstr>
      <vt:lpstr>Johari Window</vt:lpstr>
      <vt:lpstr>The Fearless Organisation</vt:lpstr>
      <vt:lpstr>Five dysfunctions of a team</vt:lpstr>
      <vt:lpstr>Spotify Squad Health Check</vt:lpstr>
      <vt:lpstr>Atlassian Health Monitor</vt:lpstr>
      <vt:lpstr>Google DORA</vt:lpstr>
      <vt:lpstr>Time for PETALS</vt:lpstr>
      <vt:lpstr>Acronym for 5 common factors of healthy teams</vt:lpstr>
      <vt:lpstr>Why these five?</vt:lpstr>
      <vt:lpstr>Visualise the data</vt:lpstr>
      <vt:lpstr>Now discuss!</vt:lpstr>
      <vt:lpstr>Who's using PETALS?</vt:lpstr>
      <vt:lpstr>It all started in lockdown…</vt:lpstr>
      <vt:lpstr>Demand is growing…</vt:lpstr>
      <vt:lpstr>Interest is growing…</vt:lpstr>
      <vt:lpstr>Now what?</vt:lpstr>
      <vt:lpstr>Introduce PETALS  to your team</vt:lpstr>
      <vt:lpstr>The psychological safety ladder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you can grow team culture with PETALS</dc:title>
  <dc:creator>Si Jobling</dc:creator>
  <cp:lastModifiedBy>Si Jobling</cp:lastModifiedBy>
  <cp:revision>35</cp:revision>
  <dcterms:created xsi:type="dcterms:W3CDTF">2023-11-21T16:16:43Z</dcterms:created>
  <dcterms:modified xsi:type="dcterms:W3CDTF">2024-09-11T12:47:35Z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ae2701-d386-483e-bca7-b4332176f258_Enabled">
    <vt:lpwstr>true</vt:lpwstr>
  </property>
  <property fmtid="{D5CDD505-2E9C-101B-9397-08002B2CF9AE}" pid="3" name="MSIP_Label_9aae2701-d386-483e-bca7-b4332176f258_SetDate">
    <vt:lpwstr>2023-11-21T17:39:01Z</vt:lpwstr>
  </property>
  <property fmtid="{D5CDD505-2E9C-101B-9397-08002B2CF9AE}" pid="4" name="MSIP_Label_9aae2701-d386-483e-bca7-b4332176f258_Method">
    <vt:lpwstr>Standard</vt:lpwstr>
  </property>
  <property fmtid="{D5CDD505-2E9C-101B-9397-08002B2CF9AE}" pid="5" name="MSIP_Label_9aae2701-d386-483e-bca7-b4332176f258_Name">
    <vt:lpwstr>General</vt:lpwstr>
  </property>
  <property fmtid="{D5CDD505-2E9C-101B-9397-08002B2CF9AE}" pid="6" name="MSIP_Label_9aae2701-d386-483e-bca7-b4332176f258_SiteId">
    <vt:lpwstr>4af8322c-80ee-4819-a9ce-863d5afbea1c</vt:lpwstr>
  </property>
  <property fmtid="{D5CDD505-2E9C-101B-9397-08002B2CF9AE}" pid="7" name="MSIP_Label_9aae2701-d386-483e-bca7-b4332176f258_ActionId">
    <vt:lpwstr>05756931-8a48-4108-91f1-e91dacd82c1a</vt:lpwstr>
  </property>
  <property fmtid="{D5CDD505-2E9C-101B-9397-08002B2CF9AE}" pid="8" name="MSIP_Label_9aae2701-d386-483e-bca7-b4332176f258_ContentBits">
    <vt:lpwstr>0</vt:lpwstr>
  </property>
</Properties>
</file>